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2" r:id="rId3"/>
  </p:sldMasterIdLst>
  <p:notesMasterIdLst>
    <p:notesMasterId r:id="rId5"/>
  </p:notesMasterIdLst>
  <p:handoutMasterIdLst>
    <p:handoutMasterId r:id="rId38"/>
  </p:handoutMasterIdLst>
  <p:sldIdLst>
    <p:sldId id="288" r:id="rId4"/>
    <p:sldId id="332" r:id="rId6"/>
    <p:sldId id="289" r:id="rId7"/>
    <p:sldId id="295" r:id="rId8"/>
    <p:sldId id="303" r:id="rId9"/>
    <p:sldId id="570" r:id="rId10"/>
    <p:sldId id="573" r:id="rId11"/>
    <p:sldId id="571" r:id="rId12"/>
    <p:sldId id="574" r:id="rId13"/>
    <p:sldId id="572" r:id="rId14"/>
    <p:sldId id="581" r:id="rId15"/>
    <p:sldId id="579" r:id="rId16"/>
    <p:sldId id="582" r:id="rId17"/>
    <p:sldId id="583" r:id="rId18"/>
    <p:sldId id="558" r:id="rId19"/>
    <p:sldId id="559" r:id="rId20"/>
    <p:sldId id="561" r:id="rId21"/>
    <p:sldId id="584" r:id="rId22"/>
    <p:sldId id="585" r:id="rId23"/>
    <p:sldId id="436" r:id="rId24"/>
    <p:sldId id="503" r:id="rId25"/>
    <p:sldId id="504" r:id="rId26"/>
    <p:sldId id="437" r:id="rId27"/>
    <p:sldId id="591" r:id="rId28"/>
    <p:sldId id="586" r:id="rId29"/>
    <p:sldId id="592" r:id="rId30"/>
    <p:sldId id="589" r:id="rId31"/>
    <p:sldId id="593" r:id="rId32"/>
    <p:sldId id="590" r:id="rId33"/>
    <p:sldId id="594" r:id="rId34"/>
    <p:sldId id="595" r:id="rId35"/>
    <p:sldId id="596" r:id="rId36"/>
    <p:sldId id="604" r:id="rId37"/>
  </p:sldIdLst>
  <p:sldSz cx="9144000" cy="5143500" type="screen16x9"/>
  <p:notesSz cx="6858000" cy="9144000"/>
  <p:custDataLst>
    <p:tags r:id="rId42"/>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100" d="100"/>
          <a:sy n="100" d="100"/>
        </p:scale>
        <p:origin x="-294" y="-72"/>
      </p:cViewPr>
      <p:guideLst>
        <p:guide orient="horz" pos="1634"/>
        <p:guide pos="2757"/>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2" Type="http://schemas.openxmlformats.org/officeDocument/2006/relationships/tags" Target="tags/tag41.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 Target="slides/slide1.xml"/><Relationship Id="rId39" Type="http://schemas.openxmlformats.org/officeDocument/2006/relationships/presProps" Target="presProps.xml"/><Relationship Id="rId38" Type="http://schemas.openxmlformats.org/officeDocument/2006/relationships/handoutMaster" Target="handoutMasters/handoutMaster1.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E8BE76-29C8-41AB-8544-889D89FA4F9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3AD677-048F-409F-AACD-0A0B5EF61C8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charset="-122"/>
              </a:defRPr>
            </a:lvl1pPr>
            <a:lvl2pPr marL="742950" indent="-285750">
              <a:defRPr sz="1900">
                <a:solidFill>
                  <a:schemeClr val="tx1"/>
                </a:solidFill>
                <a:latin typeface="Arial" panose="020B0604020202020204" pitchFamily="34" charset="0"/>
                <a:ea typeface="微软雅黑" panose="020B0503020204020204" charset="-122"/>
              </a:defRPr>
            </a:lvl2pPr>
            <a:lvl3pPr marL="1143000" indent="-228600">
              <a:defRPr sz="1900">
                <a:solidFill>
                  <a:schemeClr val="tx1"/>
                </a:solidFill>
                <a:latin typeface="Arial" panose="020B0604020202020204" pitchFamily="34" charset="0"/>
                <a:ea typeface="微软雅黑" panose="020B0503020204020204" charset="-122"/>
              </a:defRPr>
            </a:lvl3pPr>
            <a:lvl4pPr marL="1600200" indent="-228600">
              <a:defRPr sz="1900">
                <a:solidFill>
                  <a:schemeClr val="tx1"/>
                </a:solidFill>
                <a:latin typeface="Arial" panose="020B0604020202020204" pitchFamily="34" charset="0"/>
                <a:ea typeface="微软雅黑" panose="020B0503020204020204" charset="-122"/>
              </a:defRPr>
            </a:lvl4pPr>
            <a:lvl5pPr marL="2057400" indent="-228600">
              <a:defRPr sz="1900">
                <a:solidFill>
                  <a:schemeClr val="tx1"/>
                </a:solidFill>
                <a:latin typeface="Arial" panose="020B0604020202020204" pitchFamily="34" charset="0"/>
                <a:ea typeface="微软雅黑" panose="020B0503020204020204" charset="-122"/>
              </a:defRPr>
            </a:lvl5pPr>
            <a:lvl6pPr marL="25146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charset="-122"/>
              </a:defRPr>
            </a:lvl6pPr>
            <a:lvl7pPr marL="29718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charset="-122"/>
              </a:defRPr>
            </a:lvl7pPr>
            <a:lvl8pPr marL="34290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charset="-122"/>
              </a:defRPr>
            </a:lvl8pPr>
            <a:lvl9pPr marL="38862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charset="-122"/>
              </a:defRPr>
            </a:lvl9pPr>
          </a:lstStyle>
          <a:p>
            <a:pPr marL="0" marR="0" lvl="0" indent="0" algn="r" defTabSz="967105" rtl="0" eaLnBrk="1" fontAlgn="base" latinLnBrk="0" hangingPunct="1">
              <a:lnSpc>
                <a:spcPct val="100000"/>
              </a:lnSpc>
              <a:spcBef>
                <a:spcPct val="0"/>
              </a:spcBef>
              <a:spcAft>
                <a:spcPct val="0"/>
              </a:spcAft>
              <a:buClrTx/>
              <a:buSzTx/>
              <a:buFontTx/>
              <a:buNone/>
              <a:defRPr/>
            </a:pPr>
            <a:fld id="{ABD2230D-6849-43D5-9C7A-62A81DF02130}"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charset="-122"/>
              </a:defRPr>
            </a:lvl1pPr>
            <a:lvl2pPr marL="742950" indent="-285750">
              <a:defRPr sz="1900">
                <a:solidFill>
                  <a:schemeClr val="tx1"/>
                </a:solidFill>
                <a:latin typeface="Arial" panose="020B0604020202020204" pitchFamily="34" charset="0"/>
                <a:ea typeface="微软雅黑" panose="020B0503020204020204" charset="-122"/>
              </a:defRPr>
            </a:lvl2pPr>
            <a:lvl3pPr marL="1143000" indent="-228600">
              <a:defRPr sz="1900">
                <a:solidFill>
                  <a:schemeClr val="tx1"/>
                </a:solidFill>
                <a:latin typeface="Arial" panose="020B0604020202020204" pitchFamily="34" charset="0"/>
                <a:ea typeface="微软雅黑" panose="020B0503020204020204" charset="-122"/>
              </a:defRPr>
            </a:lvl3pPr>
            <a:lvl4pPr marL="1600200" indent="-228600">
              <a:defRPr sz="1900">
                <a:solidFill>
                  <a:schemeClr val="tx1"/>
                </a:solidFill>
                <a:latin typeface="Arial" panose="020B0604020202020204" pitchFamily="34" charset="0"/>
                <a:ea typeface="微软雅黑" panose="020B0503020204020204" charset="-122"/>
              </a:defRPr>
            </a:lvl4pPr>
            <a:lvl5pPr marL="2057400" indent="-228600">
              <a:defRPr sz="1900">
                <a:solidFill>
                  <a:schemeClr val="tx1"/>
                </a:solidFill>
                <a:latin typeface="Arial" panose="020B0604020202020204" pitchFamily="34" charset="0"/>
                <a:ea typeface="微软雅黑" panose="020B0503020204020204" charset="-122"/>
              </a:defRPr>
            </a:lvl5pPr>
            <a:lvl6pPr marL="25146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charset="-122"/>
              </a:defRPr>
            </a:lvl6pPr>
            <a:lvl7pPr marL="29718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charset="-122"/>
              </a:defRPr>
            </a:lvl7pPr>
            <a:lvl8pPr marL="34290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charset="-122"/>
              </a:defRPr>
            </a:lvl8pPr>
            <a:lvl9pPr marL="38862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charset="-122"/>
              </a:defRPr>
            </a:lvl9pPr>
          </a:lstStyle>
          <a:p>
            <a:pPr marL="0" marR="0" lvl="0" indent="0" algn="r" defTabSz="967105" rtl="0" eaLnBrk="1" fontAlgn="base" latinLnBrk="0" hangingPunct="1">
              <a:lnSpc>
                <a:spcPct val="100000"/>
              </a:lnSpc>
              <a:spcBef>
                <a:spcPct val="0"/>
              </a:spcBef>
              <a:spcAft>
                <a:spcPct val="0"/>
              </a:spcAft>
              <a:buClrTx/>
              <a:buSzTx/>
              <a:buFontTx/>
              <a:buNone/>
              <a:defRPr/>
            </a:pPr>
            <a:fld id="{ABD2230D-6849-43D5-9C7A-62A81DF02130}"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charset="-122"/>
              </a:defRPr>
            </a:lvl1pPr>
            <a:lvl2pPr marL="742950" indent="-285750">
              <a:defRPr sz="1900">
                <a:solidFill>
                  <a:schemeClr val="tx1"/>
                </a:solidFill>
                <a:latin typeface="Arial" panose="020B0604020202020204" pitchFamily="34" charset="0"/>
                <a:ea typeface="微软雅黑" panose="020B0503020204020204" charset="-122"/>
              </a:defRPr>
            </a:lvl2pPr>
            <a:lvl3pPr marL="1143000" indent="-228600">
              <a:defRPr sz="1900">
                <a:solidFill>
                  <a:schemeClr val="tx1"/>
                </a:solidFill>
                <a:latin typeface="Arial" panose="020B0604020202020204" pitchFamily="34" charset="0"/>
                <a:ea typeface="微软雅黑" panose="020B0503020204020204" charset="-122"/>
              </a:defRPr>
            </a:lvl3pPr>
            <a:lvl4pPr marL="1600200" indent="-228600">
              <a:defRPr sz="1900">
                <a:solidFill>
                  <a:schemeClr val="tx1"/>
                </a:solidFill>
                <a:latin typeface="Arial" panose="020B0604020202020204" pitchFamily="34" charset="0"/>
                <a:ea typeface="微软雅黑" panose="020B0503020204020204" charset="-122"/>
              </a:defRPr>
            </a:lvl4pPr>
            <a:lvl5pPr marL="2057400" indent="-228600">
              <a:defRPr sz="1900">
                <a:solidFill>
                  <a:schemeClr val="tx1"/>
                </a:solidFill>
                <a:latin typeface="Arial" panose="020B0604020202020204" pitchFamily="34" charset="0"/>
                <a:ea typeface="微软雅黑" panose="020B0503020204020204" charset="-122"/>
              </a:defRPr>
            </a:lvl5pPr>
            <a:lvl6pPr marL="25146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charset="-122"/>
              </a:defRPr>
            </a:lvl6pPr>
            <a:lvl7pPr marL="29718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charset="-122"/>
              </a:defRPr>
            </a:lvl7pPr>
            <a:lvl8pPr marL="34290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charset="-122"/>
              </a:defRPr>
            </a:lvl8pPr>
            <a:lvl9pPr marL="38862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charset="-122"/>
              </a:defRPr>
            </a:lvl9pPr>
          </a:lstStyle>
          <a:p>
            <a:pPr marL="0" marR="0" lvl="0" indent="0" algn="r" defTabSz="967105" rtl="0" eaLnBrk="1" fontAlgn="base" latinLnBrk="0" hangingPunct="1">
              <a:lnSpc>
                <a:spcPct val="100000"/>
              </a:lnSpc>
              <a:spcBef>
                <a:spcPct val="0"/>
              </a:spcBef>
              <a:spcAft>
                <a:spcPct val="0"/>
              </a:spcAft>
              <a:buClrTx/>
              <a:buSzTx/>
              <a:buFontTx/>
              <a:buNone/>
              <a:defRPr/>
            </a:pPr>
            <a:fld id="{ABD2230D-6849-43D5-9C7A-62A81DF02130}"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charset="-122"/>
              </a:defRPr>
            </a:lvl1pPr>
            <a:lvl2pPr marL="742950" indent="-285750">
              <a:defRPr sz="1900">
                <a:solidFill>
                  <a:schemeClr val="tx1"/>
                </a:solidFill>
                <a:latin typeface="Arial" panose="020B0604020202020204" pitchFamily="34" charset="0"/>
                <a:ea typeface="微软雅黑" panose="020B0503020204020204" charset="-122"/>
              </a:defRPr>
            </a:lvl2pPr>
            <a:lvl3pPr marL="1143000" indent="-228600">
              <a:defRPr sz="1900">
                <a:solidFill>
                  <a:schemeClr val="tx1"/>
                </a:solidFill>
                <a:latin typeface="Arial" panose="020B0604020202020204" pitchFamily="34" charset="0"/>
                <a:ea typeface="微软雅黑" panose="020B0503020204020204" charset="-122"/>
              </a:defRPr>
            </a:lvl3pPr>
            <a:lvl4pPr marL="1600200" indent="-228600">
              <a:defRPr sz="1900">
                <a:solidFill>
                  <a:schemeClr val="tx1"/>
                </a:solidFill>
                <a:latin typeface="Arial" panose="020B0604020202020204" pitchFamily="34" charset="0"/>
                <a:ea typeface="微软雅黑" panose="020B0503020204020204" charset="-122"/>
              </a:defRPr>
            </a:lvl4pPr>
            <a:lvl5pPr marL="2057400" indent="-228600">
              <a:defRPr sz="1900">
                <a:solidFill>
                  <a:schemeClr val="tx1"/>
                </a:solidFill>
                <a:latin typeface="Arial" panose="020B0604020202020204" pitchFamily="34" charset="0"/>
                <a:ea typeface="微软雅黑" panose="020B0503020204020204" charset="-122"/>
              </a:defRPr>
            </a:lvl5pPr>
            <a:lvl6pPr marL="25146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charset="-122"/>
              </a:defRPr>
            </a:lvl6pPr>
            <a:lvl7pPr marL="29718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charset="-122"/>
              </a:defRPr>
            </a:lvl7pPr>
            <a:lvl8pPr marL="34290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charset="-122"/>
              </a:defRPr>
            </a:lvl8pPr>
            <a:lvl9pPr marL="38862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charset="-122"/>
              </a:defRPr>
            </a:lvl9pPr>
          </a:lstStyle>
          <a:p>
            <a:pPr marL="0" marR="0" lvl="0" indent="0" algn="r" defTabSz="967105" rtl="0" eaLnBrk="1" fontAlgn="base" latinLnBrk="0" hangingPunct="1">
              <a:lnSpc>
                <a:spcPct val="100000"/>
              </a:lnSpc>
              <a:spcBef>
                <a:spcPct val="0"/>
              </a:spcBef>
              <a:spcAft>
                <a:spcPct val="0"/>
              </a:spcAft>
              <a:buClrTx/>
              <a:buSzTx/>
              <a:buFontTx/>
              <a:buNone/>
              <a:defRPr/>
            </a:pPr>
            <a:fld id="{ABD2230D-6849-43D5-9C7A-62A81DF02130}"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900">
                <a:solidFill>
                  <a:schemeClr val="tx1"/>
                </a:solidFill>
                <a:latin typeface="Arial" panose="020B0604020202020204" pitchFamily="34" charset="0"/>
                <a:ea typeface="微软雅黑" panose="020B0503020204020204" charset="-122"/>
              </a:defRPr>
            </a:lvl1pPr>
            <a:lvl2pPr marL="742950" indent="-285750">
              <a:defRPr sz="1900">
                <a:solidFill>
                  <a:schemeClr val="tx1"/>
                </a:solidFill>
                <a:latin typeface="Arial" panose="020B0604020202020204" pitchFamily="34" charset="0"/>
                <a:ea typeface="微软雅黑" panose="020B0503020204020204" charset="-122"/>
              </a:defRPr>
            </a:lvl2pPr>
            <a:lvl3pPr marL="1143000" indent="-228600">
              <a:defRPr sz="1900">
                <a:solidFill>
                  <a:schemeClr val="tx1"/>
                </a:solidFill>
                <a:latin typeface="Arial" panose="020B0604020202020204" pitchFamily="34" charset="0"/>
                <a:ea typeface="微软雅黑" panose="020B0503020204020204" charset="-122"/>
              </a:defRPr>
            </a:lvl3pPr>
            <a:lvl4pPr marL="1600200" indent="-228600">
              <a:defRPr sz="1900">
                <a:solidFill>
                  <a:schemeClr val="tx1"/>
                </a:solidFill>
                <a:latin typeface="Arial" panose="020B0604020202020204" pitchFamily="34" charset="0"/>
                <a:ea typeface="微软雅黑" panose="020B0503020204020204" charset="-122"/>
              </a:defRPr>
            </a:lvl4pPr>
            <a:lvl5pPr marL="2057400" indent="-228600">
              <a:defRPr sz="1900">
                <a:solidFill>
                  <a:schemeClr val="tx1"/>
                </a:solidFill>
                <a:latin typeface="Arial" panose="020B0604020202020204" pitchFamily="34" charset="0"/>
                <a:ea typeface="微软雅黑" panose="020B0503020204020204" charset="-122"/>
              </a:defRPr>
            </a:lvl5pPr>
            <a:lvl6pPr marL="25146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charset="-122"/>
              </a:defRPr>
            </a:lvl6pPr>
            <a:lvl7pPr marL="29718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charset="-122"/>
              </a:defRPr>
            </a:lvl7pPr>
            <a:lvl8pPr marL="34290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charset="-122"/>
              </a:defRPr>
            </a:lvl8pPr>
            <a:lvl9pPr marL="38862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charset="-122"/>
              </a:defRPr>
            </a:lvl9pPr>
          </a:lstStyle>
          <a:p>
            <a:pPr marL="0" marR="0" lvl="0" indent="0" algn="r" defTabSz="967105" rtl="0" eaLnBrk="1" fontAlgn="base" latinLnBrk="0" hangingPunct="1">
              <a:lnSpc>
                <a:spcPct val="100000"/>
              </a:lnSpc>
              <a:spcBef>
                <a:spcPct val="0"/>
              </a:spcBef>
              <a:spcAft>
                <a:spcPct val="0"/>
              </a:spcAft>
              <a:buClrTx/>
              <a:buSzTx/>
              <a:buFontTx/>
              <a:buNone/>
              <a:defRPr/>
            </a:pPr>
            <a:fld id="{ABD2230D-6849-43D5-9C7A-62A81DF02130}"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pPr marL="0" marR="0" lvl="0" indent="0" algn="r" defTabSz="685800" rtl="0" eaLnBrk="1" fontAlgn="auto" latinLnBrk="0" hangingPunct="1">
              <a:lnSpc>
                <a:spcPct val="100000"/>
              </a:lnSpc>
              <a:spcBef>
                <a:spcPts val="0"/>
              </a:spcBef>
              <a:spcAft>
                <a:spcPts val="0"/>
              </a:spcAft>
              <a:buClrTx/>
              <a:buSzTx/>
              <a:buFontTx/>
              <a:buNone/>
              <a:defRPr/>
            </a:pPr>
            <a:fld id="{8E734D7E-DDC1-43BA-BA84-4A1CFE3D3418}"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仅标题">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screen">
            <a:extLst>
              <a:ext uri="{BEBA8EAE-BF5A-486C-A8C5-ECC9F3942E4B}">
                <a14:imgProps xmlns:a14="http://schemas.microsoft.com/office/drawing/2010/main">
                  <a14:imgLayer r:embed="rId3">
                    <a14:imgEffect>
                      <a14:saturation sat="400000"/>
                    </a14:imgEffect>
                  </a14:imgLayer>
                </a14:imgProps>
              </a:ext>
            </a:extLst>
          </a:blip>
          <a:stretch>
            <a:fillRect/>
          </a:stretch>
        </p:blipFill>
        <p:spPr>
          <a:xfrm>
            <a:off x="0" y="0"/>
            <a:ext cx="9144000" cy="5143500"/>
          </a:xfrm>
          <a:prstGeom prst="rect">
            <a:avLst/>
          </a:prstGeom>
        </p:spPr>
      </p:pic>
      <p:sp>
        <p:nvSpPr>
          <p:cNvPr id="4" name="矩形 3"/>
          <p:cNvSpPr/>
          <p:nvPr userDrawn="1"/>
        </p:nvSpPr>
        <p:spPr>
          <a:xfrm>
            <a:off x="0" y="482600"/>
            <a:ext cx="9144000" cy="452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userDrawn="1"/>
        </p:nvSpPr>
        <p:spPr>
          <a:xfrm>
            <a:off x="254000" y="113268"/>
            <a:ext cx="309880" cy="368300"/>
          </a:xfrm>
          <a:prstGeom prst="rect">
            <a:avLst/>
          </a:prstGeom>
          <a:noFill/>
        </p:spPr>
        <p:txBody>
          <a:bodyPr wrap="none" rtlCol="0">
            <a:spAutoFit/>
          </a:bodyPr>
          <a:lstStyle/>
          <a:p>
            <a:endParaRPr lang="zh-CN" altLang="en-US" sz="1800" dirty="0">
              <a:solidFill>
                <a:srgbClr val="7030A0"/>
              </a:solidFill>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节标题">
    <p:bg>
      <p:bgPr>
        <a:solidFill>
          <a:srgbClr val="F0F0F0"/>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_节标题">
    <p:bg>
      <p:bgPr>
        <a:solidFill>
          <a:srgbClr val="F0F0F0"/>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_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pPr>
              <a:defRPr/>
            </a:pPr>
            <a:fld id="{9CE5B826-6809-49B3-9B4B-177D412235B0}" type="datetimeFigureOut">
              <a:rPr lang="zh-CN" altLang="en-US" smtClean="0">
                <a:solidFill>
                  <a:prstClr val="black">
                    <a:tint val="75000"/>
                  </a:prstClr>
                </a:solidFill>
                <a:latin typeface="等线" panose="02010600030101010101" charset="-122"/>
              </a:rPr>
            </a:fld>
            <a:endParaRPr lang="zh-CN" altLang="en-US">
              <a:solidFill>
                <a:prstClr val="black">
                  <a:tint val="75000"/>
                </a:prstClr>
              </a:solidFill>
              <a:latin typeface="等线" panose="02010600030101010101" charset="-122"/>
            </a:endParaRPr>
          </a:p>
        </p:txBody>
      </p:sp>
      <p:sp>
        <p:nvSpPr>
          <p:cNvPr id="5" name="页脚占位符 4"/>
          <p:cNvSpPr>
            <a:spLocks noGrp="1"/>
          </p:cNvSpPr>
          <p:nvPr>
            <p:ph type="ftr" sz="quarter" idx="11"/>
          </p:nvPr>
        </p:nvSpPr>
        <p:spPr/>
        <p:txBody>
          <a:bodyPr/>
          <a:lstStyle/>
          <a:p>
            <a:pPr>
              <a:defRPr/>
            </a:pPr>
            <a:endParaRPr lang="zh-CN" altLang="en-US">
              <a:solidFill>
                <a:prstClr val="black">
                  <a:tint val="75000"/>
                </a:prstClr>
              </a:solidFill>
              <a:latin typeface="等线" panose="02010600030101010101" charset="-122"/>
            </a:endParaRPr>
          </a:p>
        </p:txBody>
      </p:sp>
      <p:sp>
        <p:nvSpPr>
          <p:cNvPr id="6" name="灯片编号占位符 5"/>
          <p:cNvSpPr>
            <a:spLocks noGrp="1"/>
          </p:cNvSpPr>
          <p:nvPr>
            <p:ph type="sldNum" sz="quarter" idx="12"/>
          </p:nvPr>
        </p:nvSpPr>
        <p:spPr/>
        <p:txBody>
          <a:bodyPr/>
          <a:lstStyle/>
          <a:p>
            <a:pPr>
              <a:defRPr/>
            </a:pPr>
            <a:fld id="{601AD0B5-09AD-499F-88BC-01FCE55CDA76}" type="slidenum">
              <a:rPr lang="zh-CN" altLang="en-US" smtClean="0">
                <a:solidFill>
                  <a:prstClr val="black">
                    <a:tint val="75000"/>
                  </a:prstClr>
                </a:solidFill>
                <a:latin typeface="等线" panose="02010600030101010101" charset="-122"/>
              </a:rPr>
            </a:fld>
            <a:endParaRPr lang="zh-CN" altLang="en-US">
              <a:solidFill>
                <a:prstClr val="black">
                  <a:tint val="75000"/>
                </a:prstClr>
              </a:solidFill>
              <a:latin typeface="等线"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p:txBody>
          <a:bodyPr/>
          <a:lstStyle/>
          <a:p>
            <a:pPr>
              <a:defRPr/>
            </a:pPr>
            <a:fld id="{9CE5B826-6809-49B3-9B4B-177D412235B0}" type="datetimeFigureOut">
              <a:rPr lang="zh-CN" altLang="en-US" smtClean="0">
                <a:solidFill>
                  <a:prstClr val="black">
                    <a:tint val="75000"/>
                  </a:prstClr>
                </a:solidFill>
                <a:latin typeface="等线" panose="02010600030101010101" charset="-122"/>
              </a:rPr>
            </a:fld>
            <a:endParaRPr lang="zh-CN" altLang="en-US">
              <a:solidFill>
                <a:prstClr val="black">
                  <a:tint val="75000"/>
                </a:prstClr>
              </a:solidFill>
              <a:latin typeface="等线" panose="02010600030101010101" charset="-122"/>
            </a:endParaRPr>
          </a:p>
        </p:txBody>
      </p:sp>
      <p:sp>
        <p:nvSpPr>
          <p:cNvPr id="5" name="页脚占位符 4"/>
          <p:cNvSpPr>
            <a:spLocks noGrp="1"/>
          </p:cNvSpPr>
          <p:nvPr>
            <p:ph type="ftr" sz="quarter" idx="11"/>
          </p:nvPr>
        </p:nvSpPr>
        <p:spPr/>
        <p:txBody>
          <a:bodyPr/>
          <a:lstStyle/>
          <a:p>
            <a:pPr>
              <a:defRPr/>
            </a:pPr>
            <a:endParaRPr lang="zh-CN" altLang="en-US">
              <a:solidFill>
                <a:prstClr val="black">
                  <a:tint val="75000"/>
                </a:prstClr>
              </a:solidFill>
              <a:latin typeface="等线" panose="02010600030101010101" charset="-122"/>
            </a:endParaRPr>
          </a:p>
        </p:txBody>
      </p:sp>
      <p:sp>
        <p:nvSpPr>
          <p:cNvPr id="6" name="灯片编号占位符 5"/>
          <p:cNvSpPr>
            <a:spLocks noGrp="1"/>
          </p:cNvSpPr>
          <p:nvPr>
            <p:ph type="sldNum" sz="quarter" idx="12"/>
          </p:nvPr>
        </p:nvSpPr>
        <p:spPr/>
        <p:txBody>
          <a:bodyPr/>
          <a:lstStyle/>
          <a:p>
            <a:pPr>
              <a:defRPr/>
            </a:pPr>
            <a:fld id="{601AD0B5-09AD-499F-88BC-01FCE55CDA76}" type="slidenum">
              <a:rPr lang="zh-CN" altLang="en-US" smtClean="0">
                <a:solidFill>
                  <a:prstClr val="black">
                    <a:tint val="75000"/>
                  </a:prstClr>
                </a:solidFill>
                <a:latin typeface="等线" panose="02010600030101010101" charset="-122"/>
              </a:rPr>
            </a:fld>
            <a:endParaRPr lang="zh-CN" altLang="en-US">
              <a:solidFill>
                <a:prstClr val="black">
                  <a:tint val="75000"/>
                </a:prstClr>
              </a:solidFill>
              <a:latin typeface="等线"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628650" y="1369219"/>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4629150" y="1369219"/>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a:defRPr/>
            </a:pPr>
            <a:fld id="{9CE5B826-6809-49B3-9B4B-177D412235B0}" type="datetimeFigureOut">
              <a:rPr lang="zh-CN" altLang="en-US" smtClean="0">
                <a:solidFill>
                  <a:prstClr val="black">
                    <a:tint val="75000"/>
                  </a:prstClr>
                </a:solidFill>
                <a:latin typeface="等线" panose="02010600030101010101" charset="-122"/>
              </a:rPr>
            </a:fld>
            <a:endParaRPr lang="zh-CN" altLang="en-US">
              <a:solidFill>
                <a:prstClr val="black">
                  <a:tint val="75000"/>
                </a:prstClr>
              </a:solidFill>
              <a:latin typeface="等线" panose="02010600030101010101" charset="-122"/>
            </a:endParaRPr>
          </a:p>
        </p:txBody>
      </p:sp>
      <p:sp>
        <p:nvSpPr>
          <p:cNvPr id="6" name="页脚占位符 5"/>
          <p:cNvSpPr>
            <a:spLocks noGrp="1"/>
          </p:cNvSpPr>
          <p:nvPr>
            <p:ph type="ftr" sz="quarter" idx="11"/>
          </p:nvPr>
        </p:nvSpPr>
        <p:spPr/>
        <p:txBody>
          <a:bodyPr/>
          <a:lstStyle/>
          <a:p>
            <a:pPr>
              <a:defRPr/>
            </a:pPr>
            <a:endParaRPr lang="zh-CN" altLang="en-US">
              <a:solidFill>
                <a:prstClr val="black">
                  <a:tint val="75000"/>
                </a:prstClr>
              </a:solidFill>
              <a:latin typeface="等线" panose="02010600030101010101" charset="-122"/>
            </a:endParaRPr>
          </a:p>
        </p:txBody>
      </p:sp>
      <p:sp>
        <p:nvSpPr>
          <p:cNvPr id="7" name="灯片编号占位符 6"/>
          <p:cNvSpPr>
            <a:spLocks noGrp="1"/>
          </p:cNvSpPr>
          <p:nvPr>
            <p:ph type="sldNum" sz="quarter" idx="12"/>
          </p:nvPr>
        </p:nvSpPr>
        <p:spPr/>
        <p:txBody>
          <a:bodyPr/>
          <a:lstStyle/>
          <a:p>
            <a:pPr>
              <a:defRPr/>
            </a:pPr>
            <a:fld id="{601AD0B5-09AD-499F-88BC-01FCE55CDA76}" type="slidenum">
              <a:rPr lang="zh-CN" altLang="en-US" smtClean="0">
                <a:solidFill>
                  <a:prstClr val="black">
                    <a:tint val="75000"/>
                  </a:prstClr>
                </a:solidFill>
                <a:latin typeface="等线" panose="02010600030101010101" charset="-122"/>
              </a:rPr>
            </a:fld>
            <a:endParaRPr lang="zh-CN" altLang="en-US">
              <a:solidFill>
                <a:prstClr val="black">
                  <a:tint val="75000"/>
                </a:prstClr>
              </a:solidFill>
              <a:latin typeface="等线"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1" name="矩形 10"/>
          <p:cNvSpPr/>
          <p:nvPr userDrawn="1"/>
        </p:nvSpPr>
        <p:spPr>
          <a:xfrm>
            <a:off x="6293228" y="2925925"/>
            <a:ext cx="775136" cy="246221"/>
          </a:xfrm>
          <a:prstGeom prst="rect">
            <a:avLst/>
          </a:prstGeom>
        </p:spPr>
        <p:txBody>
          <a:bodyPr wrap="square">
            <a:spAutoFit/>
          </a:bodyPr>
          <a:lstStyle/>
          <a:p>
            <a:pPr defTabSz="914400"/>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素材下载：</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pPr defTabSz="914400"/>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图表下载：</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优秀</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pPr defTabSz="914400"/>
            <a:r>
              <a:rPr lang="en-US" altLang="zh-CN" sz="100" dirty="0">
                <a:solidFill>
                  <a:prstClr val="white"/>
                </a:solidFill>
                <a:latin typeface="Calibri" panose="020F0502020204030204"/>
                <a:ea typeface="宋体" panose="02010600030101010101" pitchFamily="2" charset="-122"/>
              </a:rPr>
              <a:t>Word</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www.1ppt.com/word/              Excel</a:t>
            </a:r>
            <a:r>
              <a:rPr lang="zh-CN" altLang="en-US" sz="100" dirty="0">
                <a:solidFill>
                  <a:prstClr val="white"/>
                </a:solidFill>
                <a:latin typeface="Calibri" panose="020F0502020204030204"/>
                <a:ea typeface="宋体" panose="02010600030101010101" pitchFamily="2" charset="-122"/>
              </a:rPr>
              <a:t>教程：</a:t>
            </a:r>
            <a:r>
              <a:rPr lang="en-US" altLang="zh-CN" sz="100" dirty="0">
                <a:solidFill>
                  <a:prstClr val="white"/>
                </a:solidFill>
                <a:latin typeface="Calibri" panose="020F0502020204030204"/>
                <a:ea typeface="宋体" panose="02010600030101010101" pitchFamily="2" charset="-122"/>
              </a:rPr>
              <a:t>www.1ppt.com/excel/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资料下载：</a:t>
            </a:r>
            <a:r>
              <a:rPr lang="en-US" altLang="zh-CN" sz="100" dirty="0">
                <a:solidFill>
                  <a:prstClr val="white"/>
                </a:solidFill>
                <a:latin typeface="Calibri" panose="020F0502020204030204"/>
                <a:ea typeface="宋体" panose="02010600030101010101" pitchFamily="2" charset="-122"/>
              </a:rPr>
              <a:t>www.1ppt.com/ziliao/                PPT</a:t>
            </a:r>
            <a:r>
              <a:rPr lang="zh-CN" altLang="en-US" sz="100" dirty="0">
                <a:solidFill>
                  <a:prstClr val="white"/>
                </a:solidFill>
                <a:latin typeface="Calibri" panose="020F0502020204030204"/>
                <a:ea typeface="宋体" panose="02010600030101010101" pitchFamily="2" charset="-122"/>
              </a:rPr>
              <a:t>课件下载：</a:t>
            </a:r>
            <a:r>
              <a:rPr lang="en-US" altLang="zh-CN" sz="100" dirty="0">
                <a:solidFill>
                  <a:prstClr val="white"/>
                </a:solidFill>
                <a:latin typeface="Calibri" panose="020F0502020204030204"/>
                <a:ea typeface="宋体" panose="02010600030101010101" pitchFamily="2" charset="-122"/>
              </a:rPr>
              <a:t>www.1ppt.com/kejian/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范文下载：</a:t>
            </a:r>
            <a:r>
              <a:rPr lang="en-US" altLang="zh-CN" sz="100" dirty="0">
                <a:solidFill>
                  <a:prstClr val="white"/>
                </a:solidFill>
                <a:latin typeface="Calibri" panose="020F0502020204030204"/>
                <a:ea typeface="宋体" panose="02010600030101010101" pitchFamily="2" charset="-122"/>
              </a:rPr>
              <a:t>www.1ppt.com/fanwen/             </a:t>
            </a:r>
            <a:r>
              <a:rPr lang="zh-CN" altLang="en-US" sz="100" dirty="0">
                <a:solidFill>
                  <a:prstClr val="white"/>
                </a:solidFill>
                <a:latin typeface="Calibri" panose="020F0502020204030204"/>
                <a:ea typeface="宋体" panose="02010600030101010101" pitchFamily="2" charset="-122"/>
              </a:rPr>
              <a:t>试卷下载：</a:t>
            </a:r>
            <a:r>
              <a:rPr lang="en-US" altLang="zh-CN" sz="100" dirty="0">
                <a:solidFill>
                  <a:prstClr val="white"/>
                </a:solidFill>
                <a:latin typeface="Calibri" panose="020F0502020204030204"/>
                <a:ea typeface="宋体" panose="02010600030101010101" pitchFamily="2" charset="-122"/>
              </a:rPr>
              <a:t>www.1ppt.com/shiti/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教案下载：</a:t>
            </a:r>
            <a:r>
              <a:rPr lang="en-US" altLang="zh-CN" sz="100" dirty="0">
                <a:solidFill>
                  <a:prstClr val="white"/>
                </a:solidFill>
                <a:latin typeface="Calibri" panose="020F0502020204030204"/>
                <a:ea typeface="宋体" panose="02010600030101010101" pitchFamily="2" charset="-122"/>
              </a:rPr>
              <a:t>www.1ppt.com/jiaoan/  </a:t>
            </a:r>
            <a:r>
              <a:rPr lang="en-US" altLang="zh-CN" sz="100" dirty="0" smtClean="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smtClean="0">
                <a:solidFill>
                  <a:prstClr val="white"/>
                </a:solidFill>
                <a:latin typeface="Calibri" panose="020F0502020204030204"/>
                <a:ea typeface="宋体" panose="02010600030101010101" pitchFamily="2" charset="-122"/>
              </a:rPr>
              <a:t>字体下载：</a:t>
            </a:r>
            <a:r>
              <a:rPr lang="en-US" altLang="zh-CN" sz="100" dirty="0" smtClean="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pPr defTabSz="914400"/>
            <a:r>
              <a:rPr lang="en-US" altLang="zh-CN" sz="100" dirty="0">
                <a:solidFill>
                  <a:prstClr val="white"/>
                </a:solidFill>
                <a:latin typeface="Calibri" panose="020F0502020204030204"/>
                <a:ea typeface="宋体" panose="02010600030101010101" pitchFamily="2" charset="-122"/>
              </a:rPr>
              <a:t> </a:t>
            </a:r>
            <a:endParaRPr lang="zh-CN" altLang="en-US" sz="100" dirty="0">
              <a:solidFill>
                <a:prstClr val="white"/>
              </a:solidFill>
              <a:latin typeface="Calibri" panose="020F0502020204030204"/>
              <a:ea typeface="宋体" panose="02010600030101010101" pitchFamily="2" charset="-122"/>
            </a:endParaRPr>
          </a:p>
        </p:txBody>
      </p:sp>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629842" y="1878806"/>
            <a:ext cx="3868340"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4629150" y="1878806"/>
            <a:ext cx="3887391"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a:defRPr/>
            </a:pPr>
            <a:fld id="{9CE5B826-6809-49B3-9B4B-177D412235B0}" type="datetimeFigureOut">
              <a:rPr lang="zh-CN" altLang="en-US" smtClean="0">
                <a:solidFill>
                  <a:prstClr val="black">
                    <a:tint val="75000"/>
                  </a:prstClr>
                </a:solidFill>
                <a:latin typeface="等线" panose="02010600030101010101" charset="-122"/>
              </a:rPr>
            </a:fld>
            <a:endParaRPr lang="zh-CN" altLang="en-US">
              <a:solidFill>
                <a:prstClr val="black">
                  <a:tint val="75000"/>
                </a:prstClr>
              </a:solidFill>
              <a:latin typeface="等线" panose="02010600030101010101" charset="-122"/>
            </a:endParaRPr>
          </a:p>
        </p:txBody>
      </p:sp>
      <p:sp>
        <p:nvSpPr>
          <p:cNvPr id="8" name="页脚占位符 7"/>
          <p:cNvSpPr>
            <a:spLocks noGrp="1"/>
          </p:cNvSpPr>
          <p:nvPr>
            <p:ph type="ftr" sz="quarter" idx="11"/>
          </p:nvPr>
        </p:nvSpPr>
        <p:spPr/>
        <p:txBody>
          <a:bodyPr/>
          <a:lstStyle/>
          <a:p>
            <a:pPr>
              <a:defRPr/>
            </a:pPr>
            <a:endParaRPr lang="zh-CN" altLang="en-US">
              <a:solidFill>
                <a:prstClr val="black">
                  <a:tint val="75000"/>
                </a:prstClr>
              </a:solidFill>
              <a:latin typeface="等线" panose="02010600030101010101" charset="-122"/>
            </a:endParaRPr>
          </a:p>
        </p:txBody>
      </p:sp>
      <p:sp>
        <p:nvSpPr>
          <p:cNvPr id="9" name="灯片编号占位符 8"/>
          <p:cNvSpPr>
            <a:spLocks noGrp="1"/>
          </p:cNvSpPr>
          <p:nvPr>
            <p:ph type="sldNum" sz="quarter" idx="12"/>
          </p:nvPr>
        </p:nvSpPr>
        <p:spPr/>
        <p:txBody>
          <a:bodyPr/>
          <a:lstStyle/>
          <a:p>
            <a:pPr>
              <a:defRPr/>
            </a:pPr>
            <a:fld id="{601AD0B5-09AD-499F-88BC-01FCE55CDA76}" type="slidenum">
              <a:rPr lang="zh-CN" altLang="en-US" smtClean="0">
                <a:solidFill>
                  <a:prstClr val="black">
                    <a:tint val="75000"/>
                  </a:prstClr>
                </a:solidFill>
                <a:latin typeface="等线" panose="02010600030101010101" charset="-122"/>
              </a:rPr>
            </a:fld>
            <a:endParaRPr lang="zh-CN" altLang="en-US">
              <a:solidFill>
                <a:prstClr val="black">
                  <a:tint val="75000"/>
                </a:prstClr>
              </a:solidFill>
              <a:latin typeface="等线"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fld id="{9CE5B826-6809-49B3-9B4B-177D412235B0}" type="datetimeFigureOut">
              <a:rPr lang="zh-CN" altLang="en-US" smtClean="0">
                <a:solidFill>
                  <a:prstClr val="black">
                    <a:tint val="75000"/>
                  </a:prstClr>
                </a:solidFill>
                <a:latin typeface="等线" panose="02010600030101010101" charset="-122"/>
              </a:rPr>
            </a:fld>
            <a:endParaRPr lang="zh-CN" altLang="en-US">
              <a:solidFill>
                <a:prstClr val="black">
                  <a:tint val="75000"/>
                </a:prstClr>
              </a:solidFill>
              <a:latin typeface="等线" panose="02010600030101010101" charset="-122"/>
            </a:endParaRPr>
          </a:p>
        </p:txBody>
      </p:sp>
      <p:sp>
        <p:nvSpPr>
          <p:cNvPr id="4" name="页脚占位符 3"/>
          <p:cNvSpPr>
            <a:spLocks noGrp="1"/>
          </p:cNvSpPr>
          <p:nvPr>
            <p:ph type="ftr" sz="quarter" idx="11"/>
          </p:nvPr>
        </p:nvSpPr>
        <p:spPr/>
        <p:txBody>
          <a:bodyPr/>
          <a:lstStyle/>
          <a:p>
            <a:pPr>
              <a:defRPr/>
            </a:pPr>
            <a:endParaRPr lang="zh-CN" altLang="en-US">
              <a:solidFill>
                <a:prstClr val="black">
                  <a:tint val="75000"/>
                </a:prstClr>
              </a:solidFill>
              <a:latin typeface="等线" panose="02010600030101010101" charset="-122"/>
            </a:endParaRPr>
          </a:p>
        </p:txBody>
      </p:sp>
      <p:sp>
        <p:nvSpPr>
          <p:cNvPr id="5" name="灯片编号占位符 4"/>
          <p:cNvSpPr>
            <a:spLocks noGrp="1"/>
          </p:cNvSpPr>
          <p:nvPr>
            <p:ph type="sldNum" sz="quarter" idx="12"/>
          </p:nvPr>
        </p:nvSpPr>
        <p:spPr/>
        <p:txBody>
          <a:bodyPr/>
          <a:lstStyle/>
          <a:p>
            <a:pPr>
              <a:defRPr/>
            </a:pPr>
            <a:fld id="{601AD0B5-09AD-499F-88BC-01FCE55CDA76}" type="slidenum">
              <a:rPr lang="zh-CN" altLang="en-US" smtClean="0">
                <a:solidFill>
                  <a:prstClr val="black">
                    <a:tint val="75000"/>
                  </a:prstClr>
                </a:solidFill>
                <a:latin typeface="等线" panose="02010600030101010101" charset="-122"/>
              </a:rPr>
            </a:fld>
            <a:endParaRPr lang="zh-CN" altLang="en-US">
              <a:solidFill>
                <a:prstClr val="black">
                  <a:tint val="75000"/>
                </a:prstClr>
              </a:solidFill>
              <a:latin typeface="等线"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9CE5B826-6809-49B3-9B4B-177D412235B0}" type="datetimeFigureOut">
              <a:rPr lang="zh-CN" altLang="en-US" smtClean="0">
                <a:solidFill>
                  <a:prstClr val="black">
                    <a:tint val="75000"/>
                  </a:prstClr>
                </a:solidFill>
                <a:latin typeface="等线" panose="02010600030101010101" charset="-122"/>
              </a:rPr>
            </a:fld>
            <a:endParaRPr lang="zh-CN" altLang="en-US">
              <a:solidFill>
                <a:prstClr val="black">
                  <a:tint val="75000"/>
                </a:prstClr>
              </a:solidFill>
              <a:latin typeface="等线" panose="02010600030101010101" charset="-122"/>
            </a:endParaRPr>
          </a:p>
        </p:txBody>
      </p:sp>
      <p:sp>
        <p:nvSpPr>
          <p:cNvPr id="3" name="页脚占位符 2"/>
          <p:cNvSpPr>
            <a:spLocks noGrp="1"/>
          </p:cNvSpPr>
          <p:nvPr>
            <p:ph type="ftr" sz="quarter" idx="11"/>
          </p:nvPr>
        </p:nvSpPr>
        <p:spPr/>
        <p:txBody>
          <a:bodyPr/>
          <a:lstStyle/>
          <a:p>
            <a:pPr>
              <a:defRPr/>
            </a:pPr>
            <a:endParaRPr lang="zh-CN" altLang="en-US">
              <a:solidFill>
                <a:prstClr val="black">
                  <a:tint val="75000"/>
                </a:prstClr>
              </a:solidFill>
              <a:latin typeface="等线" panose="02010600030101010101" charset="-122"/>
            </a:endParaRPr>
          </a:p>
        </p:txBody>
      </p:sp>
      <p:sp>
        <p:nvSpPr>
          <p:cNvPr id="4" name="灯片编号占位符 3"/>
          <p:cNvSpPr>
            <a:spLocks noGrp="1"/>
          </p:cNvSpPr>
          <p:nvPr>
            <p:ph type="sldNum" sz="quarter" idx="12"/>
          </p:nvPr>
        </p:nvSpPr>
        <p:spPr/>
        <p:txBody>
          <a:bodyPr/>
          <a:lstStyle/>
          <a:p>
            <a:pPr>
              <a:defRPr/>
            </a:pPr>
            <a:fld id="{601AD0B5-09AD-499F-88BC-01FCE55CDA76}" type="slidenum">
              <a:rPr lang="zh-CN" altLang="en-US" smtClean="0">
                <a:solidFill>
                  <a:prstClr val="black">
                    <a:tint val="75000"/>
                  </a:prstClr>
                </a:solidFill>
                <a:latin typeface="等线" panose="02010600030101010101" charset="-122"/>
              </a:rPr>
            </a:fld>
            <a:endParaRPr lang="zh-CN" altLang="en-US">
              <a:solidFill>
                <a:prstClr val="black">
                  <a:tint val="75000"/>
                </a:prstClr>
              </a:solidFill>
              <a:latin typeface="等线"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pPr>
              <a:defRPr/>
            </a:pPr>
            <a:fld id="{9CE5B826-6809-49B3-9B4B-177D412235B0}" type="datetimeFigureOut">
              <a:rPr lang="zh-CN" altLang="en-US" smtClean="0">
                <a:solidFill>
                  <a:prstClr val="black">
                    <a:tint val="75000"/>
                  </a:prstClr>
                </a:solidFill>
                <a:latin typeface="等线" panose="02010600030101010101" charset="-122"/>
              </a:rPr>
            </a:fld>
            <a:endParaRPr lang="zh-CN" altLang="en-US">
              <a:solidFill>
                <a:prstClr val="black">
                  <a:tint val="75000"/>
                </a:prstClr>
              </a:solidFill>
              <a:latin typeface="等线" panose="02010600030101010101" charset="-122"/>
            </a:endParaRPr>
          </a:p>
        </p:txBody>
      </p:sp>
      <p:sp>
        <p:nvSpPr>
          <p:cNvPr id="6" name="页脚占位符 5"/>
          <p:cNvSpPr>
            <a:spLocks noGrp="1"/>
          </p:cNvSpPr>
          <p:nvPr>
            <p:ph type="ftr" sz="quarter" idx="11"/>
          </p:nvPr>
        </p:nvSpPr>
        <p:spPr/>
        <p:txBody>
          <a:bodyPr/>
          <a:lstStyle/>
          <a:p>
            <a:pPr>
              <a:defRPr/>
            </a:pPr>
            <a:endParaRPr lang="zh-CN" altLang="en-US">
              <a:solidFill>
                <a:prstClr val="black">
                  <a:tint val="75000"/>
                </a:prstClr>
              </a:solidFill>
              <a:latin typeface="等线" panose="02010600030101010101" charset="-122"/>
            </a:endParaRPr>
          </a:p>
        </p:txBody>
      </p:sp>
      <p:sp>
        <p:nvSpPr>
          <p:cNvPr id="7" name="灯片编号占位符 6"/>
          <p:cNvSpPr>
            <a:spLocks noGrp="1"/>
          </p:cNvSpPr>
          <p:nvPr>
            <p:ph type="sldNum" sz="quarter" idx="12"/>
          </p:nvPr>
        </p:nvSpPr>
        <p:spPr/>
        <p:txBody>
          <a:bodyPr/>
          <a:lstStyle/>
          <a:p>
            <a:pPr>
              <a:defRPr/>
            </a:pPr>
            <a:fld id="{601AD0B5-09AD-499F-88BC-01FCE55CDA76}" type="slidenum">
              <a:rPr lang="zh-CN" altLang="en-US" smtClean="0">
                <a:solidFill>
                  <a:prstClr val="black">
                    <a:tint val="75000"/>
                  </a:prstClr>
                </a:solidFill>
                <a:latin typeface="等线" panose="02010600030101010101" charset="-122"/>
              </a:rPr>
            </a:fld>
            <a:endParaRPr lang="zh-CN" altLang="en-US">
              <a:solidFill>
                <a:prstClr val="black">
                  <a:tint val="75000"/>
                </a:prstClr>
              </a:solidFill>
              <a:latin typeface="等线"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pPr>
              <a:defRPr/>
            </a:pPr>
            <a:fld id="{9CE5B826-6809-49B3-9B4B-177D412235B0}" type="datetimeFigureOut">
              <a:rPr lang="zh-CN" altLang="en-US" smtClean="0">
                <a:solidFill>
                  <a:prstClr val="black">
                    <a:tint val="75000"/>
                  </a:prstClr>
                </a:solidFill>
                <a:latin typeface="等线" panose="02010600030101010101" charset="-122"/>
              </a:rPr>
            </a:fld>
            <a:endParaRPr lang="zh-CN" altLang="en-US">
              <a:solidFill>
                <a:prstClr val="black">
                  <a:tint val="75000"/>
                </a:prstClr>
              </a:solidFill>
              <a:latin typeface="等线" panose="02010600030101010101" charset="-122"/>
            </a:endParaRPr>
          </a:p>
        </p:txBody>
      </p:sp>
      <p:sp>
        <p:nvSpPr>
          <p:cNvPr id="6" name="页脚占位符 5"/>
          <p:cNvSpPr>
            <a:spLocks noGrp="1"/>
          </p:cNvSpPr>
          <p:nvPr>
            <p:ph type="ftr" sz="quarter" idx="11"/>
          </p:nvPr>
        </p:nvSpPr>
        <p:spPr/>
        <p:txBody>
          <a:bodyPr/>
          <a:lstStyle/>
          <a:p>
            <a:pPr>
              <a:defRPr/>
            </a:pPr>
            <a:endParaRPr lang="zh-CN" altLang="en-US">
              <a:solidFill>
                <a:prstClr val="black">
                  <a:tint val="75000"/>
                </a:prstClr>
              </a:solidFill>
              <a:latin typeface="等线" panose="02010600030101010101" charset="-122"/>
            </a:endParaRPr>
          </a:p>
        </p:txBody>
      </p:sp>
      <p:sp>
        <p:nvSpPr>
          <p:cNvPr id="7" name="灯片编号占位符 6"/>
          <p:cNvSpPr>
            <a:spLocks noGrp="1"/>
          </p:cNvSpPr>
          <p:nvPr>
            <p:ph type="sldNum" sz="quarter" idx="12"/>
          </p:nvPr>
        </p:nvSpPr>
        <p:spPr/>
        <p:txBody>
          <a:bodyPr/>
          <a:lstStyle/>
          <a:p>
            <a:pPr>
              <a:defRPr/>
            </a:pPr>
            <a:fld id="{601AD0B5-09AD-499F-88BC-01FCE55CDA76}" type="slidenum">
              <a:rPr lang="zh-CN" altLang="en-US" smtClean="0">
                <a:solidFill>
                  <a:prstClr val="black">
                    <a:tint val="75000"/>
                  </a:prstClr>
                </a:solidFill>
                <a:latin typeface="等线" panose="02010600030101010101" charset="-122"/>
              </a:rPr>
            </a:fld>
            <a:endParaRPr lang="zh-CN" altLang="en-US">
              <a:solidFill>
                <a:prstClr val="black">
                  <a:tint val="75000"/>
                </a:prstClr>
              </a:solidFill>
              <a:latin typeface="等线"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9CE5B826-6809-49B3-9B4B-177D412235B0}" type="datetimeFigureOut">
              <a:rPr lang="zh-CN" altLang="en-US" smtClean="0">
                <a:solidFill>
                  <a:prstClr val="black">
                    <a:tint val="75000"/>
                  </a:prstClr>
                </a:solidFill>
                <a:latin typeface="等线" panose="02010600030101010101" charset="-122"/>
              </a:rPr>
            </a:fld>
            <a:endParaRPr lang="zh-CN" altLang="en-US">
              <a:solidFill>
                <a:prstClr val="black">
                  <a:tint val="75000"/>
                </a:prstClr>
              </a:solidFill>
              <a:latin typeface="等线" panose="02010600030101010101" charset="-122"/>
            </a:endParaRPr>
          </a:p>
        </p:txBody>
      </p:sp>
      <p:sp>
        <p:nvSpPr>
          <p:cNvPr id="5" name="页脚占位符 4"/>
          <p:cNvSpPr>
            <a:spLocks noGrp="1"/>
          </p:cNvSpPr>
          <p:nvPr>
            <p:ph type="ftr" sz="quarter" idx="11"/>
          </p:nvPr>
        </p:nvSpPr>
        <p:spPr/>
        <p:txBody>
          <a:bodyPr/>
          <a:lstStyle/>
          <a:p>
            <a:pPr>
              <a:defRPr/>
            </a:pPr>
            <a:endParaRPr lang="zh-CN" altLang="en-US">
              <a:solidFill>
                <a:prstClr val="black">
                  <a:tint val="75000"/>
                </a:prstClr>
              </a:solidFill>
              <a:latin typeface="等线" panose="02010600030101010101" charset="-122"/>
            </a:endParaRPr>
          </a:p>
        </p:txBody>
      </p:sp>
      <p:sp>
        <p:nvSpPr>
          <p:cNvPr id="6" name="灯片编号占位符 5"/>
          <p:cNvSpPr>
            <a:spLocks noGrp="1"/>
          </p:cNvSpPr>
          <p:nvPr>
            <p:ph type="sldNum" sz="quarter" idx="12"/>
          </p:nvPr>
        </p:nvSpPr>
        <p:spPr/>
        <p:txBody>
          <a:bodyPr/>
          <a:lstStyle/>
          <a:p>
            <a:pPr>
              <a:defRPr/>
            </a:pPr>
            <a:fld id="{601AD0B5-09AD-499F-88BC-01FCE55CDA76}" type="slidenum">
              <a:rPr lang="zh-CN" altLang="en-US" smtClean="0">
                <a:solidFill>
                  <a:prstClr val="black">
                    <a:tint val="75000"/>
                  </a:prstClr>
                </a:solidFill>
                <a:latin typeface="等线" panose="02010600030101010101" charset="-122"/>
              </a:rPr>
            </a:fld>
            <a:endParaRPr lang="zh-CN" altLang="en-US">
              <a:solidFill>
                <a:prstClr val="black">
                  <a:tint val="75000"/>
                </a:prstClr>
              </a:solidFill>
              <a:latin typeface="等线"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9CE5B826-6809-49B3-9B4B-177D412235B0}" type="datetimeFigureOut">
              <a:rPr lang="zh-CN" altLang="en-US" smtClean="0">
                <a:solidFill>
                  <a:prstClr val="black">
                    <a:tint val="75000"/>
                  </a:prstClr>
                </a:solidFill>
                <a:latin typeface="等线" panose="02010600030101010101" charset="-122"/>
              </a:rPr>
            </a:fld>
            <a:endParaRPr lang="zh-CN" altLang="en-US">
              <a:solidFill>
                <a:prstClr val="black">
                  <a:tint val="75000"/>
                </a:prstClr>
              </a:solidFill>
              <a:latin typeface="等线" panose="02010600030101010101" charset="-122"/>
            </a:endParaRPr>
          </a:p>
        </p:txBody>
      </p:sp>
      <p:sp>
        <p:nvSpPr>
          <p:cNvPr id="5" name="页脚占位符 4"/>
          <p:cNvSpPr>
            <a:spLocks noGrp="1"/>
          </p:cNvSpPr>
          <p:nvPr>
            <p:ph type="ftr" sz="quarter" idx="11"/>
          </p:nvPr>
        </p:nvSpPr>
        <p:spPr/>
        <p:txBody>
          <a:bodyPr/>
          <a:lstStyle/>
          <a:p>
            <a:pPr>
              <a:defRPr/>
            </a:pPr>
            <a:endParaRPr lang="zh-CN" altLang="en-US">
              <a:solidFill>
                <a:prstClr val="black">
                  <a:tint val="75000"/>
                </a:prstClr>
              </a:solidFill>
              <a:latin typeface="等线" panose="02010600030101010101" charset="-122"/>
            </a:endParaRPr>
          </a:p>
        </p:txBody>
      </p:sp>
      <p:sp>
        <p:nvSpPr>
          <p:cNvPr id="6" name="灯片编号占位符 5"/>
          <p:cNvSpPr>
            <a:spLocks noGrp="1"/>
          </p:cNvSpPr>
          <p:nvPr>
            <p:ph type="sldNum" sz="quarter" idx="12"/>
          </p:nvPr>
        </p:nvSpPr>
        <p:spPr/>
        <p:txBody>
          <a:bodyPr/>
          <a:lstStyle/>
          <a:p>
            <a:pPr>
              <a:defRPr/>
            </a:pPr>
            <a:fld id="{601AD0B5-09AD-499F-88BC-01FCE55CDA76}" type="slidenum">
              <a:rPr lang="zh-CN" altLang="en-US" smtClean="0">
                <a:solidFill>
                  <a:prstClr val="black">
                    <a:tint val="75000"/>
                  </a:prstClr>
                </a:solidFill>
                <a:latin typeface="等线" panose="02010600030101010101" charset="-122"/>
              </a:rPr>
            </a:fld>
            <a:endParaRPr lang="zh-CN" altLang="en-US">
              <a:solidFill>
                <a:prstClr val="black">
                  <a:tint val="75000"/>
                </a:prstClr>
              </a:solidFill>
              <a:latin typeface="等线"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3_仅标题">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screen">
            <a:extLst>
              <a:ext uri="{BEBA8EAE-BF5A-486C-A8C5-ECC9F3942E4B}">
                <a14:imgProps xmlns:a14="http://schemas.microsoft.com/office/drawing/2010/main">
                  <a14:imgLayer r:embed="rId3">
                    <a14:imgEffect>
                      <a14:saturation sat="400000"/>
                    </a14:imgEffect>
                  </a14:imgLayer>
                </a14:imgProps>
              </a:ext>
            </a:extLst>
          </a:blip>
          <a:stretch>
            <a:fillRect/>
          </a:stretch>
        </p:blipFill>
        <p:spPr>
          <a:xfrm>
            <a:off x="0" y="0"/>
            <a:ext cx="9144000" cy="5143500"/>
          </a:xfrm>
          <a:prstGeom prst="rect">
            <a:avLst/>
          </a:prstGeom>
        </p:spPr>
      </p:pic>
      <p:sp>
        <p:nvSpPr>
          <p:cNvPr id="4" name="矩形 3"/>
          <p:cNvSpPr/>
          <p:nvPr userDrawn="1"/>
        </p:nvSpPr>
        <p:spPr>
          <a:xfrm>
            <a:off x="0" y="482600"/>
            <a:ext cx="9144000" cy="452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文本框 4"/>
          <p:cNvSpPr txBox="1"/>
          <p:nvPr userDrawn="1"/>
        </p:nvSpPr>
        <p:spPr>
          <a:xfrm>
            <a:off x="254000" y="113268"/>
            <a:ext cx="309880" cy="368300"/>
          </a:xfrm>
          <a:prstGeom prst="rect">
            <a:avLst/>
          </a:prstGeom>
          <a:noFill/>
        </p:spPr>
        <p:txBody>
          <a:bodyPr wrap="none" rtlCol="0">
            <a:spAutoFit/>
          </a:bodyPr>
          <a:lstStyle/>
          <a:p>
            <a:endParaRPr lang="zh-CN" altLang="en-US" sz="1800" dirty="0">
              <a:solidFill>
                <a:srgbClr val="7030A0"/>
              </a:solidFill>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628650" y="1369219"/>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4629150" y="1369219"/>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6" name="页脚占位符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7" name="灯片编号占位符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5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6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_节标题">
    <p:bg>
      <p:bgPr>
        <a:solidFill>
          <a:srgbClr val="F0F0F0"/>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2_节标题">
    <p:bg>
      <p:bgPr>
        <a:solidFill>
          <a:srgbClr val="F0F0F0"/>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3_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1" name="矩形 10"/>
          <p:cNvSpPr/>
          <p:nvPr userDrawn="1"/>
        </p:nvSpPr>
        <p:spPr>
          <a:xfrm>
            <a:off x="6293228" y="2925925"/>
            <a:ext cx="775136" cy="246221"/>
          </a:xfrm>
          <a:prstGeom prst="rect">
            <a:avLst/>
          </a:prstGeom>
        </p:spPr>
        <p:txBody>
          <a:bodyPr wrap="square">
            <a:spAutoFit/>
          </a:bodyPr>
          <a:lstStyle/>
          <a:p>
            <a:pPr defTabSz="914400"/>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素材下载：</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pPr defTabSz="914400"/>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图表下载：</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优秀</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pPr defTabSz="914400"/>
            <a:r>
              <a:rPr lang="en-US" altLang="zh-CN" sz="100" dirty="0">
                <a:solidFill>
                  <a:prstClr val="white"/>
                </a:solidFill>
                <a:latin typeface="Calibri" panose="020F0502020204030204"/>
                <a:ea typeface="宋体" panose="02010600030101010101" pitchFamily="2" charset="-122"/>
              </a:rPr>
              <a:t>Word</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www.1ppt.com/word/              Excel</a:t>
            </a:r>
            <a:r>
              <a:rPr lang="zh-CN" altLang="en-US" sz="100" dirty="0">
                <a:solidFill>
                  <a:prstClr val="white"/>
                </a:solidFill>
                <a:latin typeface="Calibri" panose="020F0502020204030204"/>
                <a:ea typeface="宋体" panose="02010600030101010101" pitchFamily="2" charset="-122"/>
              </a:rPr>
              <a:t>教程：</a:t>
            </a:r>
            <a:r>
              <a:rPr lang="en-US" altLang="zh-CN" sz="100" dirty="0">
                <a:solidFill>
                  <a:prstClr val="white"/>
                </a:solidFill>
                <a:latin typeface="Calibri" panose="020F0502020204030204"/>
                <a:ea typeface="宋体" panose="02010600030101010101" pitchFamily="2" charset="-122"/>
              </a:rPr>
              <a:t>www.1ppt.com/excel/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资料下载：</a:t>
            </a:r>
            <a:r>
              <a:rPr lang="en-US" altLang="zh-CN" sz="100" dirty="0">
                <a:solidFill>
                  <a:prstClr val="white"/>
                </a:solidFill>
                <a:latin typeface="Calibri" panose="020F0502020204030204"/>
                <a:ea typeface="宋体" panose="02010600030101010101" pitchFamily="2" charset="-122"/>
              </a:rPr>
              <a:t>www.1ppt.com/ziliao/                PPT</a:t>
            </a:r>
            <a:r>
              <a:rPr lang="zh-CN" altLang="en-US" sz="100" dirty="0">
                <a:solidFill>
                  <a:prstClr val="white"/>
                </a:solidFill>
                <a:latin typeface="Calibri" panose="020F0502020204030204"/>
                <a:ea typeface="宋体" panose="02010600030101010101" pitchFamily="2" charset="-122"/>
              </a:rPr>
              <a:t>课件下载：</a:t>
            </a:r>
            <a:r>
              <a:rPr lang="en-US" altLang="zh-CN" sz="100" dirty="0">
                <a:solidFill>
                  <a:prstClr val="white"/>
                </a:solidFill>
                <a:latin typeface="Calibri" panose="020F0502020204030204"/>
                <a:ea typeface="宋体" panose="02010600030101010101" pitchFamily="2" charset="-122"/>
              </a:rPr>
              <a:t>www.1ppt.com/kejian/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范文下载：</a:t>
            </a:r>
            <a:r>
              <a:rPr lang="en-US" altLang="zh-CN" sz="100" dirty="0">
                <a:solidFill>
                  <a:prstClr val="white"/>
                </a:solidFill>
                <a:latin typeface="Calibri" panose="020F0502020204030204"/>
                <a:ea typeface="宋体" panose="02010600030101010101" pitchFamily="2" charset="-122"/>
              </a:rPr>
              <a:t>www.1ppt.com/fanwen/             </a:t>
            </a:r>
            <a:r>
              <a:rPr lang="zh-CN" altLang="en-US" sz="100" dirty="0">
                <a:solidFill>
                  <a:prstClr val="white"/>
                </a:solidFill>
                <a:latin typeface="Calibri" panose="020F0502020204030204"/>
                <a:ea typeface="宋体" panose="02010600030101010101" pitchFamily="2" charset="-122"/>
              </a:rPr>
              <a:t>试卷下载：</a:t>
            </a:r>
            <a:r>
              <a:rPr lang="en-US" altLang="zh-CN" sz="100" dirty="0">
                <a:solidFill>
                  <a:prstClr val="white"/>
                </a:solidFill>
                <a:latin typeface="Calibri" panose="020F0502020204030204"/>
                <a:ea typeface="宋体" panose="02010600030101010101" pitchFamily="2" charset="-122"/>
              </a:rPr>
              <a:t>www.1ppt.com/shiti/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教案下载：</a:t>
            </a:r>
            <a:r>
              <a:rPr lang="en-US" altLang="zh-CN" sz="100" dirty="0">
                <a:solidFill>
                  <a:prstClr val="white"/>
                </a:solidFill>
                <a:latin typeface="Calibri" panose="020F0502020204030204"/>
                <a:ea typeface="宋体" panose="02010600030101010101" pitchFamily="2" charset="-122"/>
              </a:rPr>
              <a:t>www.1ppt.com/jiaoan/  </a:t>
            </a:r>
            <a:r>
              <a:rPr lang="en-US" altLang="zh-CN" sz="100" dirty="0" smtClean="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smtClean="0">
                <a:solidFill>
                  <a:prstClr val="white"/>
                </a:solidFill>
                <a:latin typeface="Calibri" panose="020F0502020204030204"/>
                <a:ea typeface="宋体" panose="02010600030101010101" pitchFamily="2" charset="-122"/>
              </a:rPr>
              <a:t>字体下载：</a:t>
            </a:r>
            <a:r>
              <a:rPr lang="en-US" altLang="zh-CN" sz="100" dirty="0" smtClean="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pPr defTabSz="914400"/>
            <a:r>
              <a:rPr lang="en-US" altLang="zh-CN" sz="100" dirty="0">
                <a:solidFill>
                  <a:prstClr val="white"/>
                </a:solidFill>
                <a:latin typeface="Calibri" panose="020F0502020204030204"/>
                <a:ea typeface="宋体" panose="02010600030101010101" pitchFamily="2" charset="-122"/>
              </a:rPr>
              <a:t> </a:t>
            </a:r>
            <a:endParaRPr lang="zh-CN" altLang="en-US" sz="100" dirty="0">
              <a:solidFill>
                <a:prstClr val="white"/>
              </a:solidFill>
              <a:latin typeface="Calibri" panose="020F0502020204030204"/>
              <a:ea typeface="宋体" panose="02010600030101010101" pitchFamily="2" charset="-122"/>
            </a:endParaRPr>
          </a:p>
        </p:txBody>
      </p:sp>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629842" y="1878806"/>
            <a:ext cx="3868340"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4629150" y="1878806"/>
            <a:ext cx="3887391"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8" name="页脚占位符 7"/>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9" name="灯片编号占位符 8"/>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4" name="页脚占位符 3"/>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5" name="灯片编号占位符 4"/>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3" name="页脚占位符 2"/>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4" name="灯片编号占位符 3"/>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6" name="页脚占位符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7" name="灯片编号占位符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6" name="页脚占位符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7" name="灯片编号占位符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4" Type="http://schemas.openxmlformats.org/officeDocument/2006/relationships/theme" Target="../theme/theme1.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32.xml"/><Relationship Id="rId8" Type="http://schemas.openxmlformats.org/officeDocument/2006/relationships/slideLayout" Target="../slideLayouts/slideLayout31.xml"/><Relationship Id="rId7" Type="http://schemas.openxmlformats.org/officeDocument/2006/relationships/slideLayout" Target="../slideLayouts/slideLayout30.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4" Type="http://schemas.openxmlformats.org/officeDocument/2006/relationships/theme" Target="../theme/theme2.xml"/><Relationship Id="rId23" Type="http://schemas.openxmlformats.org/officeDocument/2006/relationships/slideLayout" Target="../slideLayouts/slideLayout46.xml"/><Relationship Id="rId22" Type="http://schemas.openxmlformats.org/officeDocument/2006/relationships/slideLayout" Target="../slideLayouts/slideLayout45.xml"/><Relationship Id="rId21" Type="http://schemas.openxmlformats.org/officeDocument/2006/relationships/slideLayout" Target="../slideLayouts/slideLayout44.xml"/><Relationship Id="rId20" Type="http://schemas.openxmlformats.org/officeDocument/2006/relationships/slideLayout" Target="../slideLayouts/slideLayout43.xml"/><Relationship Id="rId2" Type="http://schemas.openxmlformats.org/officeDocument/2006/relationships/slideLayout" Target="../slideLayouts/slideLayout25.xml"/><Relationship Id="rId19" Type="http://schemas.openxmlformats.org/officeDocument/2006/relationships/slideLayout" Target="../slideLayouts/slideLayout42.xml"/><Relationship Id="rId18" Type="http://schemas.openxmlformats.org/officeDocument/2006/relationships/slideLayout" Target="../slideLayouts/slideLayout41.xml"/><Relationship Id="rId17" Type="http://schemas.openxmlformats.org/officeDocument/2006/relationships/slideLayout" Target="../slideLayouts/slideLayout40.xml"/><Relationship Id="rId16" Type="http://schemas.openxmlformats.org/officeDocument/2006/relationships/slideLayout" Target="../slideLayouts/slideLayout39.xml"/><Relationship Id="rId15" Type="http://schemas.openxmlformats.org/officeDocument/2006/relationships/slideLayout" Target="../slideLayouts/slideLayout38.xml"/><Relationship Id="rId14" Type="http://schemas.openxmlformats.org/officeDocument/2006/relationships/slideLayout" Target="../slideLayouts/slideLayout37.xml"/><Relationship Id="rId13" Type="http://schemas.openxmlformats.org/officeDocument/2006/relationships/slideLayout" Target="../slideLayouts/slideLayout36.xml"/><Relationship Id="rId12" Type="http://schemas.openxmlformats.org/officeDocument/2006/relationships/slideLayout" Target="../slideLayouts/slideLayout35.xml"/><Relationship Id="rId11" Type="http://schemas.openxmlformats.org/officeDocument/2006/relationships/slideLayout" Target="../slideLayouts/slideLayout34.xml"/><Relationship Id="rId10" Type="http://schemas.openxmlformats.org/officeDocument/2006/relationships/slideLayout" Target="../slideLayouts/slideLayout33.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Lst>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fld id="{9CE5B826-6809-49B3-9B4B-177D412235B0}" type="datetimeFigureOut">
              <a:rPr lang="zh-CN" altLang="en-US" smtClean="0">
                <a:solidFill>
                  <a:prstClr val="black">
                    <a:tint val="75000"/>
                  </a:prstClr>
                </a:solidFill>
                <a:latin typeface="等线" panose="02010600030101010101" charset="-122"/>
              </a:rPr>
            </a:fld>
            <a:endParaRPr lang="zh-CN" altLang="en-US">
              <a:solidFill>
                <a:prstClr val="black">
                  <a:tint val="75000"/>
                </a:prstClr>
              </a:solidFill>
              <a:latin typeface="等线" panose="02010600030101010101" charset="-122"/>
            </a:endParaRPr>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lang="zh-CN" altLang="en-US">
              <a:solidFill>
                <a:prstClr val="black">
                  <a:tint val="75000"/>
                </a:prstClr>
              </a:solidFill>
              <a:latin typeface="等线" panose="02010600030101010101" charset="-122"/>
            </a:endParaRPr>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fld id="{601AD0B5-09AD-499F-88BC-01FCE55CDA76}" type="slidenum">
              <a:rPr lang="zh-CN" altLang="en-US" smtClean="0">
                <a:solidFill>
                  <a:prstClr val="black">
                    <a:tint val="75000"/>
                  </a:prstClr>
                </a:solidFill>
                <a:latin typeface="等线" panose="02010600030101010101" charset="-122"/>
              </a:rPr>
            </a:fld>
            <a:endParaRPr lang="zh-CN" altLang="en-US">
              <a:solidFill>
                <a:prstClr val="black">
                  <a:tint val="75000"/>
                </a:prstClr>
              </a:solidFill>
              <a:latin typeface="等线" panose="02010600030101010101" charset="-122"/>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 id="2147483690" r:id="rId18"/>
    <p:sldLayoutId id="2147483691" r:id="rId19"/>
    <p:sldLayoutId id="2147483692" r:id="rId20"/>
    <p:sldLayoutId id="2147483693" r:id="rId21"/>
    <p:sldLayoutId id="2147483694" r:id="rId22"/>
    <p:sldLayoutId id="2147483695" r:id="rId23"/>
  </p:sldLayoutIdLst>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7.xml"/><Relationship Id="rId7" Type="http://schemas.openxmlformats.org/officeDocument/2006/relationships/image" Target="../media/image6.png"/><Relationship Id="rId6" Type="http://schemas.openxmlformats.org/officeDocument/2006/relationships/tags" Target="../tags/tag1.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microsoft.com/office/2007/relationships/hdphoto" Target="../media/image2.wdp"/><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38.xml"/><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tags" Target="../tags/tag24.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8.xml"/><Relationship Id="rId1" Type="http://schemas.openxmlformats.org/officeDocument/2006/relationships/image" Target="../media/image13.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8.xml"/></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30.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image" Target="../media/image4.png"/><Relationship Id="rId2" Type="http://schemas.microsoft.com/office/2007/relationships/hdphoto" Target="../media/image2.wdp"/><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8.xml"/></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15.xml"/><Relationship Id="rId4" Type="http://schemas.openxmlformats.org/officeDocument/2006/relationships/image" Target="../media/image14.png"/><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15.xml"/><Relationship Id="rId4" Type="http://schemas.openxmlformats.org/officeDocument/2006/relationships/image" Target="../media/image15.jpeg"/><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17.xml"/><Relationship Id="rId6" Type="http://schemas.openxmlformats.org/officeDocument/2006/relationships/slideLayout" Target="../slideLayouts/slideLayout15.xml"/><Relationship Id="rId5" Type="http://schemas.openxmlformats.org/officeDocument/2006/relationships/image" Target="../media/image16.jpeg"/><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tags" Target="../tags/tag33.xml"/></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8.xml"/><Relationship Id="rId6" Type="http://schemas.openxmlformats.org/officeDocument/2006/relationships/slideLayout" Target="../slideLayouts/slideLayout7.xml"/><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image" Target="../media/image4.png"/><Relationship Id="rId2" Type="http://schemas.microsoft.com/office/2007/relationships/hdphoto" Target="../media/image2.wdp"/><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5.png"/><Relationship Id="rId7" Type="http://schemas.openxmlformats.org/officeDocument/2006/relationships/image" Target="../media/image6.png"/><Relationship Id="rId6" Type="http://schemas.openxmlformats.org/officeDocument/2006/relationships/tags" Target="../tags/tag3.xml"/><Relationship Id="rId5" Type="http://schemas.openxmlformats.org/officeDocument/2006/relationships/image" Target="../media/image3.png"/><Relationship Id="rId4" Type="http://schemas.openxmlformats.org/officeDocument/2006/relationships/tags" Target="../tags/tag2.xml"/><Relationship Id="rId3" Type="http://schemas.openxmlformats.org/officeDocument/2006/relationships/image" Target="../media/image4.png"/><Relationship Id="rId2" Type="http://schemas.microsoft.com/office/2007/relationships/hdphoto" Target="../media/image2.wdp"/><Relationship Id="rId10" Type="http://schemas.openxmlformats.org/officeDocument/2006/relationships/notesSlide" Target="../notesSlides/notesSlide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5.xml"/><Relationship Id="rId1"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5.xml"/><Relationship Id="rId1" Type="http://schemas.openxmlformats.org/officeDocument/2006/relationships/image" Target="../media/image18.jpe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15.xml"/><Relationship Id="rId2" Type="http://schemas.microsoft.com/office/2007/relationships/hdphoto" Target="../media/image20.wdp"/><Relationship Id="rId1" Type="http://schemas.openxmlformats.org/officeDocument/2006/relationships/image" Target="../media/image19.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5.xml"/><Relationship Id="rId1" Type="http://schemas.openxmlformats.org/officeDocument/2006/relationships/image" Target="../media/image21.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15.xml"/><Relationship Id="rId2" Type="http://schemas.openxmlformats.org/officeDocument/2006/relationships/tags" Target="../tags/tag39.xml"/><Relationship Id="rId1" Type="http://schemas.openxmlformats.org/officeDocument/2006/relationships/image" Target="../media/image22.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5.xml"/><Relationship Id="rId1" Type="http://schemas.openxmlformats.org/officeDocument/2006/relationships/image" Target="../media/image23.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5.xml"/><Relationship Id="rId1" Type="http://schemas.openxmlformats.org/officeDocument/2006/relationships/image" Target="../media/image24.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5.xml"/><Relationship Id="rId1" Type="http://schemas.openxmlformats.org/officeDocument/2006/relationships/image" Target="../media/image25.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slide" Target="slide5.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slide" Target="slide4.xml"/><Relationship Id="rId3" Type="http://schemas.openxmlformats.org/officeDocument/2006/relationships/image" Target="../media/image4.png"/><Relationship Id="rId2" Type="http://schemas.microsoft.com/office/2007/relationships/hdphoto" Target="../media/image2.wdp"/><Relationship Id="rId16" Type="http://schemas.openxmlformats.org/officeDocument/2006/relationships/notesSlide" Target="../notesSlides/notesSlide3.xml"/><Relationship Id="rId15" Type="http://schemas.openxmlformats.org/officeDocument/2006/relationships/slideLayout" Target="../slideLayouts/slideLayout7.xml"/><Relationship Id="rId14" Type="http://schemas.openxmlformats.org/officeDocument/2006/relationships/tags" Target="../tags/tag11.xml"/><Relationship Id="rId13" Type="http://schemas.openxmlformats.org/officeDocument/2006/relationships/tags" Target="../tags/tag10.xml"/><Relationship Id="rId12" Type="http://schemas.openxmlformats.org/officeDocument/2006/relationships/slide" Target="slide3.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5.xml"/><Relationship Id="rId1" Type="http://schemas.openxmlformats.org/officeDocument/2006/relationships/image" Target="../media/image26.pn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15.xml"/><Relationship Id="rId2" Type="http://schemas.openxmlformats.org/officeDocument/2006/relationships/tags" Target="../tags/tag40.xml"/><Relationship Id="rId1" Type="http://schemas.openxmlformats.org/officeDocument/2006/relationships/image" Target="../media/image27.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8" Type="http://schemas.openxmlformats.org/officeDocument/2006/relationships/notesSlide" Target="../notesSlides/notesSlide33.xml"/><Relationship Id="rId7"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4.png"/><Relationship Id="rId3" Type="http://schemas.openxmlformats.org/officeDocument/2006/relationships/image" Target="../media/image3.png"/><Relationship Id="rId2" Type="http://schemas.microsoft.com/office/2007/relationships/hdphoto" Target="../media/image2.wdp"/><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7.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image" Target="../media/image4.png"/><Relationship Id="rId2" Type="http://schemas.microsoft.com/office/2007/relationships/hdphoto" Target="../media/image2.wdp"/><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5.xml"/><Relationship Id="rId2" Type="http://schemas.openxmlformats.org/officeDocument/2006/relationships/image" Target="../media/image7.jpeg"/><Relationship Id="rId1" Type="http://schemas.openxmlformats.org/officeDocument/2006/relationships/tags" Target="../tags/tag14.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38.xml"/><Relationship Id="rId2" Type="http://schemas.openxmlformats.org/officeDocument/2006/relationships/image" Target="../media/image8.png"/><Relationship Id="rId1" Type="http://schemas.openxmlformats.org/officeDocument/2006/relationships/tags" Target="../tags/tag15.xml"/></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7.xml"/><Relationship Id="rId7" Type="http://schemas.openxmlformats.org/officeDocument/2006/relationships/slideLayout" Target="../slideLayouts/slideLayout38.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8.xml"/></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30.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image" Target="../media/image4.png"/><Relationship Id="rId2" Type="http://schemas.microsoft.com/office/2007/relationships/hdphoto" Target="../media/image2.wdp"/><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screen">
            <a:extLst>
              <a:ext uri="{BEBA8EAE-BF5A-486C-A8C5-ECC9F3942E4B}">
                <a14:imgProps xmlns:a14="http://schemas.microsoft.com/office/drawing/2010/main">
                  <a14:imgLayer r:embed="rId2">
                    <a14:imgEffect>
                      <a14:saturation sat="400000"/>
                    </a14:imgEffect>
                  </a14:imgLayer>
                </a14:imgProps>
              </a:ext>
            </a:extLst>
          </a:blip>
          <a:stretch>
            <a:fillRect/>
          </a:stretch>
        </p:blipFill>
        <p:spPr>
          <a:xfrm>
            <a:off x="0" y="0"/>
            <a:ext cx="9144000" cy="5143500"/>
          </a:xfrm>
          <a:prstGeom prst="rect">
            <a:avLst/>
          </a:prstGeom>
        </p:spPr>
      </p:pic>
      <p:pic>
        <p:nvPicPr>
          <p:cNvPr id="3" name="图片 2"/>
          <p:cNvPicPr>
            <a:picLocks noChangeAspect="1"/>
          </p:cNvPicPr>
          <p:nvPr/>
        </p:nvPicPr>
        <p:blipFill>
          <a:blip r:embed="rId3" cstate="screen"/>
          <a:stretch>
            <a:fillRect/>
          </a:stretch>
        </p:blipFill>
        <p:spPr>
          <a:xfrm>
            <a:off x="0" y="1663065"/>
            <a:ext cx="2453005" cy="3524250"/>
          </a:xfrm>
          <a:prstGeom prst="rect">
            <a:avLst/>
          </a:prstGeom>
        </p:spPr>
      </p:pic>
      <p:pic>
        <p:nvPicPr>
          <p:cNvPr id="11" name="图片 10"/>
          <p:cNvPicPr>
            <a:picLocks noChangeAspect="1"/>
          </p:cNvPicPr>
          <p:nvPr/>
        </p:nvPicPr>
        <p:blipFill rotWithShape="1">
          <a:blip r:embed="rId4" cstate="screen"/>
          <a:srcRect/>
          <a:stretch>
            <a:fillRect/>
          </a:stretch>
        </p:blipFill>
        <p:spPr>
          <a:xfrm>
            <a:off x="6241085" y="3021750"/>
            <a:ext cx="2886235" cy="2121750"/>
          </a:xfrm>
          <a:prstGeom prst="rect">
            <a:avLst/>
          </a:prstGeom>
        </p:spPr>
      </p:pic>
      <p:pic>
        <p:nvPicPr>
          <p:cNvPr id="10" name="图片 9"/>
          <p:cNvPicPr>
            <a:picLocks noChangeAspect="1"/>
          </p:cNvPicPr>
          <p:nvPr/>
        </p:nvPicPr>
        <p:blipFill>
          <a:blip r:embed="rId5" cstate="screen"/>
          <a:stretch>
            <a:fillRect/>
          </a:stretch>
        </p:blipFill>
        <p:spPr>
          <a:xfrm>
            <a:off x="7217378" y="432207"/>
            <a:ext cx="1331018" cy="3851008"/>
          </a:xfrm>
          <a:prstGeom prst="rect">
            <a:avLst/>
          </a:prstGeom>
        </p:spPr>
      </p:pic>
      <p:sp>
        <p:nvSpPr>
          <p:cNvPr id="17" name="文本框 16"/>
          <p:cNvSpPr txBox="1"/>
          <p:nvPr/>
        </p:nvSpPr>
        <p:spPr>
          <a:xfrm>
            <a:off x="2593975" y="1597025"/>
            <a:ext cx="3956050" cy="1284605"/>
          </a:xfrm>
          <a:prstGeom prst="rect">
            <a:avLst/>
          </a:prstGeom>
          <a:noFill/>
        </p:spPr>
        <p:txBody>
          <a:bodyPr wrap="none" rtlCol="0">
            <a:noAutofit/>
          </a:bodyPr>
          <a:lstStyle/>
          <a:p>
            <a:pPr algn="ctr"/>
            <a:r>
              <a:rPr lang="zh-CN" altLang="zh-CN" sz="4800" b="1" dirty="0">
                <a:solidFill>
                  <a:srgbClr val="7030A0"/>
                </a:solidFill>
                <a:cs typeface="+mn-ea"/>
                <a:sym typeface="+mn-lt"/>
              </a:rPr>
              <a:t>舞</a:t>
            </a:r>
            <a:r>
              <a:rPr lang="en-US" altLang="zh-CN" sz="4800" b="1" dirty="0">
                <a:solidFill>
                  <a:srgbClr val="7030A0"/>
                </a:solidFill>
                <a:cs typeface="+mn-ea"/>
                <a:sym typeface="+mn-lt"/>
              </a:rPr>
              <a:t>  </a:t>
            </a:r>
            <a:r>
              <a:rPr lang="zh-CN" altLang="zh-CN" sz="4800" b="1" dirty="0">
                <a:solidFill>
                  <a:srgbClr val="7030A0"/>
                </a:solidFill>
                <a:cs typeface="+mn-ea"/>
                <a:sym typeface="+mn-lt"/>
              </a:rPr>
              <a:t>蹈</a:t>
            </a:r>
            <a:r>
              <a:rPr lang="en-US" altLang="zh-CN" sz="4800" b="1" dirty="0">
                <a:solidFill>
                  <a:srgbClr val="7030A0"/>
                </a:solidFill>
                <a:cs typeface="+mn-ea"/>
                <a:sym typeface="+mn-lt"/>
              </a:rPr>
              <a:t>  </a:t>
            </a:r>
            <a:r>
              <a:rPr lang="zh-CN" altLang="zh-CN" sz="4800" b="1" dirty="0">
                <a:solidFill>
                  <a:srgbClr val="7030A0"/>
                </a:solidFill>
                <a:cs typeface="+mn-ea"/>
                <a:sym typeface="+mn-lt"/>
              </a:rPr>
              <a:t>鉴</a:t>
            </a:r>
            <a:r>
              <a:rPr lang="en-US" altLang="zh-CN" sz="4800" b="1" dirty="0">
                <a:solidFill>
                  <a:srgbClr val="7030A0"/>
                </a:solidFill>
                <a:cs typeface="+mn-ea"/>
                <a:sym typeface="+mn-lt"/>
              </a:rPr>
              <a:t>  </a:t>
            </a:r>
            <a:r>
              <a:rPr lang="zh-CN" altLang="zh-CN" sz="4800" b="1" dirty="0">
                <a:solidFill>
                  <a:srgbClr val="7030A0"/>
                </a:solidFill>
                <a:cs typeface="+mn-ea"/>
                <a:sym typeface="+mn-lt"/>
              </a:rPr>
              <a:t>赏</a:t>
            </a:r>
            <a:endParaRPr lang="zh-CN" altLang="zh-CN" sz="4800" b="1" dirty="0">
              <a:solidFill>
                <a:srgbClr val="7030A0"/>
              </a:solidFill>
              <a:cs typeface="+mn-ea"/>
              <a:sym typeface="+mn-lt"/>
            </a:endParaRPr>
          </a:p>
        </p:txBody>
      </p:sp>
      <p:pic>
        <p:nvPicPr>
          <p:cNvPr id="2" name="图片 1"/>
          <p:cNvPicPr>
            <a:picLocks noChangeAspect="1"/>
          </p:cNvPicPr>
          <p:nvPr>
            <p:custDataLst>
              <p:tags r:id="rId6"/>
            </p:custDataLst>
          </p:nvPr>
        </p:nvPicPr>
        <p:blipFill>
          <a:blip r:embed="rId7" cstate="screen"/>
          <a:stretch>
            <a:fillRect/>
          </a:stretch>
        </p:blipFill>
        <p:spPr>
          <a:xfrm>
            <a:off x="99398" y="4080303"/>
            <a:ext cx="1480593" cy="106319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5"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500"/>
                                        <p:tgtEl>
                                          <p:spTgt spid="3"/>
                                        </p:tgtEl>
                                      </p:cBhvr>
                                    </p:animEffect>
                                    <p:anim calcmode="lin" valueType="num">
                                      <p:cBhvr>
                                        <p:cTn id="19" dur="1500" fill="hold"/>
                                        <p:tgtEl>
                                          <p:spTgt spid="3"/>
                                        </p:tgtEl>
                                        <p:attrNameLst>
                                          <p:attrName>ppt_w</p:attrName>
                                        </p:attrNameLst>
                                      </p:cBhvr>
                                      <p:tavLst>
                                        <p:tav tm="0" fmla="#ppt_w*sin(2.5*pi*$)">
                                          <p:val>
                                            <p:fltVal val="0"/>
                                          </p:val>
                                        </p:tav>
                                        <p:tav tm="100000">
                                          <p:val>
                                            <p:fltVal val="1"/>
                                          </p:val>
                                        </p:tav>
                                      </p:tavLst>
                                    </p:anim>
                                    <p:anim calcmode="lin" valueType="num">
                                      <p:cBhvr>
                                        <p:cTn id="20" dur="1500" fill="hold"/>
                                        <p:tgtEl>
                                          <p:spTgt spid="3"/>
                                        </p:tgtEl>
                                        <p:attrNameLst>
                                          <p:attrName>ppt_h</p:attrName>
                                        </p:attrNameLst>
                                      </p:cBhvr>
                                      <p:tavLst>
                                        <p:tav tm="0">
                                          <p:val>
                                            <p:strVal val="#ppt_h"/>
                                          </p:val>
                                        </p:tav>
                                        <p:tav tm="100000">
                                          <p:val>
                                            <p:strVal val="#ppt_h"/>
                                          </p:val>
                                        </p:tav>
                                      </p:tavLst>
                                    </p:anim>
                                  </p:childTnLst>
                                </p:cTn>
                              </p:par>
                            </p:childTnLst>
                          </p:cTn>
                        </p:par>
                        <p:par>
                          <p:cTn id="21" fill="hold">
                            <p:stCondLst>
                              <p:cond delay="2500"/>
                            </p:stCondLst>
                            <p:childTnLst>
                              <p:par>
                                <p:cTn id="22" presetID="42"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328295" y="575945"/>
            <a:ext cx="4074795" cy="758190"/>
          </a:xfrm>
          <a:prstGeom prst="rect">
            <a:avLst/>
          </a:prstGeom>
          <a:noFill/>
          <a:ln w="9525">
            <a:noFill/>
          </a:ln>
        </p:spPr>
        <p:txBody>
          <a:bodyPr>
            <a:noAutofit/>
          </a:bodyPr>
          <a:lstStyle/>
          <a:p>
            <a:pPr indent="0">
              <a:lnSpc>
                <a:spcPct val="125000"/>
              </a:lnSpc>
              <a:spcBef>
                <a:spcPts val="0"/>
              </a:spcBef>
              <a:spcAft>
                <a:spcPts val="0"/>
              </a:spcAft>
            </a:pPr>
            <a:r>
              <a:rPr lang="en-US" altLang="zh-CN" sz="1800" b="0" dirty="0">
                <a:ea typeface="宋体" panose="02010600030101010101" pitchFamily="2" charset="-122"/>
              </a:rPr>
              <a:t>   </a:t>
            </a:r>
            <a:r>
              <a:rPr lang="en-US" altLang="zh-CN" sz="2400" b="1" dirty="0">
                <a:latin typeface="黑体" panose="02010609060101010101" charset="-122"/>
                <a:ea typeface="黑体" panose="02010609060101010101" charset="-122"/>
                <a:cs typeface="黑体" panose="02010609060101010101" charset="-122"/>
              </a:rPr>
              <a:t>一</a:t>
            </a:r>
            <a:r>
              <a:rPr lang="en-US" altLang="zh-CN" sz="2400" b="1" dirty="0" smtClean="0">
                <a:latin typeface="黑体" panose="02010609060101010101" charset="-122"/>
                <a:ea typeface="黑体" panose="02010609060101010101" charset="-122"/>
                <a:cs typeface="黑体" panose="02010609060101010101" charset="-122"/>
              </a:rPr>
              <a:t>、</a:t>
            </a:r>
            <a:r>
              <a:rPr lang="zh-CN" altLang="en-US" sz="2400" b="1" dirty="0" smtClean="0">
                <a:latin typeface="黑体" panose="02010609060101010101" charset="-122"/>
                <a:ea typeface="黑体" panose="02010609060101010101" charset="-122"/>
                <a:cs typeface="黑体" panose="02010609060101010101" charset="-122"/>
              </a:rPr>
              <a:t>舞蹈鉴赏的内容</a:t>
            </a:r>
            <a:endParaRPr lang="en-US" altLang="zh-CN" sz="2400" b="0" dirty="0">
              <a:latin typeface="黑体" panose="02010609060101010101" charset="-122"/>
              <a:ea typeface="黑体" panose="02010609060101010101" charset="-122"/>
              <a:cs typeface="黑体" panose="02010609060101010101" charset="-122"/>
            </a:endParaRPr>
          </a:p>
          <a:p>
            <a:pPr indent="0">
              <a:lnSpc>
                <a:spcPct val="125000"/>
              </a:lnSpc>
              <a:spcBef>
                <a:spcPts val="0"/>
              </a:spcBef>
              <a:spcAft>
                <a:spcPts val="0"/>
              </a:spcAft>
            </a:pPr>
            <a:endParaRPr lang="en-US" altLang="zh-CN" sz="1800" b="0" dirty="0">
              <a:ea typeface="宋体" panose="02010600030101010101" pitchFamily="2" charset="-122"/>
            </a:endParaRPr>
          </a:p>
          <a:p>
            <a:pPr indent="0">
              <a:lnSpc>
                <a:spcPct val="125000"/>
              </a:lnSpc>
              <a:spcBef>
                <a:spcPts val="0"/>
              </a:spcBef>
              <a:spcAft>
                <a:spcPts val="0"/>
              </a:spcAft>
            </a:pPr>
            <a:endParaRPr lang="en-US" altLang="zh-CN" sz="1800" b="0" dirty="0">
              <a:ea typeface="宋体" panose="02010600030101010101" pitchFamily="2" charset="-122"/>
            </a:endParaRPr>
          </a:p>
          <a:p>
            <a:pPr indent="0">
              <a:lnSpc>
                <a:spcPct val="125000"/>
              </a:lnSpc>
              <a:spcBef>
                <a:spcPts val="0"/>
              </a:spcBef>
              <a:spcAft>
                <a:spcPts val="0"/>
              </a:spcAft>
            </a:pPr>
            <a:endParaRPr lang="en-US" altLang="zh-CN" sz="1800" b="0" dirty="0">
              <a:ea typeface="宋体" panose="02010600030101010101" pitchFamily="2" charset="-122"/>
            </a:endParaRPr>
          </a:p>
          <a:p>
            <a:pPr indent="0">
              <a:lnSpc>
                <a:spcPct val="125000"/>
              </a:lnSpc>
              <a:spcBef>
                <a:spcPts val="0"/>
              </a:spcBef>
              <a:spcAft>
                <a:spcPts val="0"/>
              </a:spcAft>
            </a:pPr>
            <a:r>
              <a:rPr lang="en-US" altLang="zh-CN" sz="1800" b="0" dirty="0">
                <a:ea typeface="宋体" panose="02010600030101010101" pitchFamily="2" charset="-122"/>
              </a:rPr>
              <a:t>        </a:t>
            </a:r>
            <a:endParaRPr lang="zh-CN" altLang="en-US" sz="1800" b="0" dirty="0">
              <a:ea typeface="宋体" panose="02010600030101010101" pitchFamily="2" charset="-122"/>
            </a:endParaRPr>
          </a:p>
        </p:txBody>
      </p:sp>
      <p:sp>
        <p:nvSpPr>
          <p:cNvPr id="2" name="文本框 1"/>
          <p:cNvSpPr txBox="1"/>
          <p:nvPr/>
        </p:nvSpPr>
        <p:spPr>
          <a:xfrm>
            <a:off x="866140" y="2272665"/>
            <a:ext cx="7291705" cy="1621155"/>
          </a:xfrm>
          <a:prstGeom prst="rect">
            <a:avLst/>
          </a:prstGeom>
          <a:noFill/>
          <a:ln w="9525">
            <a:noFill/>
          </a:ln>
        </p:spPr>
        <p:txBody>
          <a:bodyPr>
            <a:noAutofit/>
          </a:bodyPr>
          <a:lstStyle/>
          <a:p>
            <a:pPr indent="284480"/>
            <a:endParaRPr lang="zh-CN" altLang="en-US" sz="1800" b="0">
              <a:ea typeface="宋体" panose="02010600030101010101" pitchFamily="2" charset="-122"/>
            </a:endParaRPr>
          </a:p>
        </p:txBody>
      </p:sp>
      <p:sp>
        <p:nvSpPr>
          <p:cNvPr id="3" name="文本框 2"/>
          <p:cNvSpPr txBox="1"/>
          <p:nvPr/>
        </p:nvSpPr>
        <p:spPr>
          <a:xfrm>
            <a:off x="398145" y="1346200"/>
            <a:ext cx="1824355" cy="3004185"/>
          </a:xfrm>
          <a:prstGeom prst="rect">
            <a:avLst/>
          </a:prstGeom>
          <a:ln>
            <a:noFill/>
          </a:ln>
        </p:spPr>
        <p:style>
          <a:lnRef idx="2">
            <a:schemeClr val="accent2"/>
          </a:lnRef>
          <a:fillRef idx="1">
            <a:schemeClr val="lt1"/>
          </a:fillRef>
          <a:effectRef idx="0">
            <a:schemeClr val="accent2"/>
          </a:effectRef>
          <a:fontRef idx="minor">
            <a:schemeClr val="dk1"/>
          </a:fontRef>
        </p:style>
        <p:txBody>
          <a:bodyPr>
            <a:noAutofit/>
          </a:bodyPr>
          <a:lstStyle/>
          <a:p>
            <a:pPr indent="0">
              <a:lnSpc>
                <a:spcPct val="125000"/>
              </a:lnSpc>
              <a:spcBef>
                <a:spcPts val="0"/>
              </a:spcBef>
              <a:spcAft>
                <a:spcPts val="0"/>
              </a:spcAft>
            </a:pPr>
            <a:endParaRPr lang="zh-CN" altLang="en-US" sz="1800" b="0" dirty="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6" name="组合 56"/>
          <p:cNvGrpSpPr/>
          <p:nvPr/>
        </p:nvGrpSpPr>
        <p:grpSpPr bwMode="auto">
          <a:xfrm>
            <a:off x="733426" y="1529080"/>
            <a:ext cx="2950845" cy="2759076"/>
            <a:chOff x="203068" y="1772816"/>
            <a:chExt cx="2372621" cy="2449034"/>
          </a:xfrm>
        </p:grpSpPr>
        <p:sp>
          <p:nvSpPr>
            <p:cNvPr id="7" name="圆角矩形 6"/>
            <p:cNvSpPr/>
            <p:nvPr/>
          </p:nvSpPr>
          <p:spPr>
            <a:xfrm>
              <a:off x="203579" y="1772816"/>
              <a:ext cx="2371600" cy="433442"/>
            </a:xfrm>
            <a:prstGeom prst="roundRect">
              <a:avLst>
                <a:gd name="adj" fmla="val 0"/>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defTabSz="910590">
                <a:lnSpc>
                  <a:spcPct val="125000"/>
                </a:lnSpc>
                <a:spcBef>
                  <a:spcPts val="0"/>
                </a:spcBef>
                <a:spcAft>
                  <a:spcPts val="0"/>
                </a:spcAft>
                <a:defRPr/>
              </a:pPr>
              <a:r>
                <a:rPr lang="zh-CN" altLang="zh-CN" sz="1800" dirty="0">
                  <a:solidFill>
                    <a:schemeClr val="tx1"/>
                  </a:solidFill>
                  <a:latin typeface="宋体" panose="02010600030101010101" pitchFamily="2" charset="-122"/>
                  <a:ea typeface="宋体" panose="02010600030101010101" pitchFamily="2" charset="-122"/>
                </a:rPr>
                <a:t>舞蹈鉴赏的内容</a:t>
              </a:r>
              <a:endParaRPr kumimoji="0" lang="zh-CN" altLang="zh-CN" sz="180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ea"/>
                <a:sym typeface="+mn-lt"/>
              </a:endParaRPr>
            </a:p>
          </p:txBody>
        </p:sp>
        <p:sp>
          <p:nvSpPr>
            <p:cNvPr id="8" name="矩形 7"/>
            <p:cNvSpPr/>
            <p:nvPr/>
          </p:nvSpPr>
          <p:spPr>
            <a:xfrm>
              <a:off x="203068" y="2205131"/>
              <a:ext cx="2372621" cy="2016719"/>
            </a:xfrm>
            <a:prstGeom prst="rect">
              <a:avLst/>
            </a:prstGeom>
            <a:solidFill>
              <a:schemeClr val="accent1">
                <a:lumMod val="40000"/>
                <a:lumOff val="60000"/>
              </a:schemeClr>
            </a:solidFill>
            <a:ln>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910590" fontAlgn="auto">
                <a:lnSpc>
                  <a:spcPct val="125000"/>
                </a:lnSpc>
                <a:spcBef>
                  <a:spcPts val="0"/>
                </a:spcBef>
                <a:spcAft>
                  <a:spcPts val="0"/>
                </a:spcAft>
                <a:defRPr/>
              </a:pPr>
              <a:r>
                <a:rPr lang="en-US" altLang="zh-CN" sz="1600" dirty="0">
                  <a:solidFill>
                    <a:schemeClr val="tx1"/>
                  </a:solidFill>
                  <a:latin typeface="宋体" panose="02010600030101010101" pitchFamily="2" charset="-122"/>
                  <a:ea typeface="宋体" panose="02010600030101010101" pitchFamily="2" charset="-122"/>
                </a:rPr>
                <a:t>    </a:t>
              </a:r>
              <a:r>
                <a:rPr lang="zh-CN" altLang="zh-CN" sz="1800" dirty="0">
                  <a:solidFill>
                    <a:schemeClr val="tx1"/>
                  </a:solidFill>
                  <a:latin typeface="宋体" panose="02010600030101010101" pitchFamily="2" charset="-122"/>
                  <a:ea typeface="宋体" panose="02010600030101010101" pitchFamily="2" charset="-122"/>
                </a:rPr>
                <a:t>不仅包含题材、主题、人物等内容层面；也包括舞蹈肢体语言、队形调度、舞台美术等形式层面。</a:t>
              </a:r>
              <a:endParaRPr lang="zh-CN" altLang="en-US" sz="1800" dirty="0">
                <a:solidFill>
                  <a:schemeClr val="tx1"/>
                </a:solidFill>
                <a:latin typeface="宋体" panose="02010600030101010101" pitchFamily="2" charset="-122"/>
                <a:ea typeface="宋体" panose="02010600030101010101" pitchFamily="2" charset="-122"/>
                <a:sym typeface="+mn-ea"/>
              </a:endParaRPr>
            </a:p>
            <a:p>
              <a:pPr lvl="0" algn="ctr" defTabSz="910590">
                <a:lnSpc>
                  <a:spcPct val="150000"/>
                </a:lnSpc>
                <a:defRPr/>
              </a:pPr>
              <a:endParaRPr kumimoji="0" lang="zh-CN" altLang="en-US" sz="1800" b="0" i="0" u="none" strike="noStrike" kern="12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n-ea"/>
                <a:sym typeface="+mn-ea"/>
              </a:endParaRPr>
            </a:p>
          </p:txBody>
        </p:sp>
      </p:grpSp>
      <p:grpSp>
        <p:nvGrpSpPr>
          <p:cNvPr id="25" name="组合 61"/>
          <p:cNvGrpSpPr/>
          <p:nvPr/>
        </p:nvGrpSpPr>
        <p:grpSpPr bwMode="auto">
          <a:xfrm>
            <a:off x="4655185" y="2020570"/>
            <a:ext cx="1678305" cy="1569720"/>
            <a:chOff x="2555776" y="915566"/>
            <a:chExt cx="1944216" cy="1944216"/>
          </a:xfrm>
          <a:effectLst>
            <a:outerShdw blurRad="63500" dist="50800" dir="8100000" algn="tr" rotWithShape="0">
              <a:prstClr val="black">
                <a:alpha val="35000"/>
              </a:prstClr>
            </a:outerShdw>
          </a:effectLst>
        </p:grpSpPr>
        <p:sp>
          <p:nvSpPr>
            <p:cNvPr id="26" name="同心圆 25"/>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59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sp>
          <p:nvSpPr>
            <p:cNvPr id="27" name="同心圆 26"/>
            <p:cNvSpPr/>
            <p:nvPr/>
          </p:nvSpPr>
          <p:spPr>
            <a:xfrm>
              <a:off x="2678805" y="1038595"/>
              <a:ext cx="1698161" cy="1698160"/>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59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gr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02505" y="2272665"/>
            <a:ext cx="1285240" cy="159512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02325" y="802640"/>
            <a:ext cx="1624965" cy="1387475"/>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60590" y="1885315"/>
            <a:ext cx="1673225" cy="148209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20765" y="3280410"/>
            <a:ext cx="1595755" cy="141224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additive="base">
                                        <p:cTn id="7" dur="500"/>
                                        <p:tgtEl>
                                          <p:spTgt spid="100">
                                            <p:txEl>
                                              <p:pRg st="0" end="0"/>
                                            </p:txEl>
                                          </p:spTgt>
                                        </p:tgtEl>
                                        <p:attrNameLst>
                                          <p:attrName>ppt_x</p:attrName>
                                        </p:attrNameLst>
                                      </p:cBhvr>
                                      <p:tavLst>
                                        <p:tav tm="0">
                                          <p:val>
                                            <p:strVal val="#ppt_x-#ppt_w*1.125000"/>
                                          </p:val>
                                        </p:tav>
                                        <p:tav tm="100000">
                                          <p:val>
                                            <p:strVal val="#ppt_x"/>
                                          </p:val>
                                        </p:tav>
                                      </p:tavLst>
                                    </p:anim>
                                    <p:animEffect transition="in" filter="wipe(right)">
                                      <p:cBhvr>
                                        <p:cTn id="8" dur="500"/>
                                        <p:tgtEl>
                                          <p:spTgt spid="100">
                                            <p:txEl>
                                              <p:pRg st="0" end="0"/>
                                            </p:txEl>
                                          </p:spTgt>
                                        </p:tgtEl>
                                      </p:cBhvr>
                                    </p:animEffect>
                                  </p:childTnLst>
                                </p:cTn>
                              </p:par>
                            </p:childTnLst>
                          </p:cTn>
                        </p:par>
                        <p:par>
                          <p:cTn id="9" fill="hold">
                            <p:stCondLst>
                              <p:cond delay="500"/>
                            </p:stCondLst>
                            <p:childTnLst>
                              <p:par>
                                <p:cTn id="10" presetID="42" presetClass="entr" presetSubtype="0" fill="hold" nodeType="afterEffect" nodePh="1">
                                  <p:stCondLst>
                                    <p:cond delay="0"/>
                                  </p:stCondLst>
                                  <p:endCondLst>
                                    <p:cond evt="begin" delay="0">
                                      <p:tn val="10"/>
                                    </p:cond>
                                  </p:end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250" fill="hold"/>
                                        <p:tgtEl>
                                          <p:spTgt spid="6"/>
                                        </p:tgtEl>
                                        <p:attrNameLst>
                                          <p:attrName>ppt_x</p:attrName>
                                        </p:attrNameLst>
                                      </p:cBhvr>
                                      <p:tavLst>
                                        <p:tav tm="0">
                                          <p:val>
                                            <p:strVal val="0-#ppt_w/2"/>
                                          </p:val>
                                        </p:tav>
                                        <p:tav tm="100000">
                                          <p:val>
                                            <p:strVal val="#ppt_x"/>
                                          </p:val>
                                        </p:tav>
                                      </p:tavLst>
                                    </p:anim>
                                    <p:anim calcmode="lin" valueType="num">
                                      <p:cBhvr additive="base">
                                        <p:cTn id="19" dur="25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33253" y="562132"/>
            <a:ext cx="2969083" cy="553998"/>
          </a:xfrm>
          <a:prstGeom prst="rect">
            <a:avLst/>
          </a:prstGeom>
        </p:spPr>
        <p:txBody>
          <a:bodyPr wrap="none">
            <a:spAutoFit/>
          </a:bodyPr>
          <a:lstStyle/>
          <a:p>
            <a:pPr>
              <a:lnSpc>
                <a:spcPct val="125000"/>
              </a:lnSpc>
            </a:pPr>
            <a:r>
              <a:rPr lang="zh-CN" altLang="en-US" sz="2400" b="1" dirty="0" smtClean="0">
                <a:latin typeface="黑体" panose="02010609060101010101" charset="-122"/>
                <a:ea typeface="黑体" panose="02010609060101010101" charset="-122"/>
                <a:cs typeface="黑体" panose="02010609060101010101" charset="-122"/>
              </a:rPr>
              <a:t>二</a:t>
            </a:r>
            <a:r>
              <a:rPr lang="en-US" altLang="zh-CN" sz="2400" b="1" dirty="0" smtClean="0">
                <a:latin typeface="黑体" panose="02010609060101010101" charset="-122"/>
                <a:ea typeface="黑体" panose="02010609060101010101" charset="-122"/>
                <a:cs typeface="黑体" panose="02010609060101010101" charset="-122"/>
              </a:rPr>
              <a:t>、</a:t>
            </a:r>
            <a:r>
              <a:rPr lang="zh-CN" altLang="en-US" sz="2400" b="1" dirty="0">
                <a:latin typeface="黑体" panose="02010609060101010101" charset="-122"/>
                <a:ea typeface="黑体" panose="02010609060101010101" charset="-122"/>
                <a:cs typeface="黑体" panose="02010609060101010101" charset="-122"/>
              </a:rPr>
              <a:t>舞蹈鉴赏</a:t>
            </a:r>
            <a:r>
              <a:rPr lang="zh-CN" altLang="en-US" sz="2400" b="1" dirty="0" smtClean="0">
                <a:latin typeface="黑体" panose="02010609060101010101" charset="-122"/>
                <a:ea typeface="黑体" panose="02010609060101010101" charset="-122"/>
                <a:cs typeface="黑体" panose="02010609060101010101" charset="-122"/>
              </a:rPr>
              <a:t>的形式</a:t>
            </a:r>
            <a:endParaRPr lang="en-US" altLang="zh-CN" sz="2400" b="1" dirty="0">
              <a:latin typeface="黑体" panose="02010609060101010101" charset="-122"/>
              <a:ea typeface="黑体" panose="02010609060101010101" charset="-122"/>
              <a:cs typeface="黑体" panose="02010609060101010101" charset="-122"/>
            </a:endParaRPr>
          </a:p>
        </p:txBody>
      </p:sp>
      <p:sp>
        <p:nvSpPr>
          <p:cNvPr id="3" name="矩形 2"/>
          <p:cNvSpPr/>
          <p:nvPr/>
        </p:nvSpPr>
        <p:spPr>
          <a:xfrm>
            <a:off x="593090" y="1756410"/>
            <a:ext cx="4156710" cy="1514475"/>
          </a:xfrm>
          <a:prstGeom prst="rect">
            <a:avLst/>
          </a:prstGeom>
        </p:spPr>
        <p:txBody>
          <a:bodyPr wrap="square">
            <a:spAutoFit/>
          </a:bodyPr>
          <a:lstStyle/>
          <a:p>
            <a:pPr>
              <a:lnSpc>
                <a:spcPct val="125000"/>
              </a:lnSpc>
              <a:spcBef>
                <a:spcPts val="0"/>
              </a:spcBef>
              <a:spcAft>
                <a:spcPts val="0"/>
              </a:spcAft>
            </a:pPr>
            <a:r>
              <a:rPr lang="en-US" altLang="zh-CN" sz="2000" dirty="0" smtClean="0">
                <a:latin typeface="宋体" panose="02010600030101010101" pitchFamily="2" charset="-122"/>
                <a:ea typeface="宋体" panose="02010600030101010101" pitchFamily="2" charset="-122"/>
              </a:rPr>
              <a:t>    </a:t>
            </a:r>
            <a:r>
              <a:rPr lang="zh-CN" altLang="zh-CN" sz="1800" dirty="0" smtClean="0">
                <a:latin typeface="宋体" panose="02010600030101010101" pitchFamily="2" charset="-122"/>
                <a:ea typeface="宋体" panose="02010600030101010101" pitchFamily="2" charset="-122"/>
              </a:rPr>
              <a:t>舞蹈</a:t>
            </a:r>
            <a:r>
              <a:rPr lang="zh-CN" altLang="zh-CN" sz="1800" dirty="0">
                <a:latin typeface="宋体" panose="02010600030101010101" pitchFamily="2" charset="-122"/>
                <a:ea typeface="宋体" panose="02010600030101010101" pitchFamily="2" charset="-122"/>
              </a:rPr>
              <a:t>鉴赏的形式呈现多元化走向，小到视频网站上的一则留言，大到</a:t>
            </a:r>
            <a:r>
              <a:rPr lang="zh-CN" altLang="zh-CN" sz="1800" dirty="0">
                <a:latin typeface="宋体" panose="02010600030101010101" pitchFamily="2" charset="-122"/>
                <a:ea typeface="宋体" panose="02010600030101010101" pitchFamily="2" charset="-122"/>
              </a:rPr>
              <a:t>专业舞蹈评论文章的发表，都成为舞蹈鉴赏的形式。</a:t>
            </a:r>
            <a:endParaRPr lang="zh-CN" altLang="zh-CN" sz="1800" dirty="0">
              <a:latin typeface="宋体" panose="02010600030101010101" pitchFamily="2" charset="-122"/>
              <a:ea typeface="宋体" panose="02010600030101010101" pitchFamily="2" charset="-122"/>
            </a:endParaRPr>
          </a:p>
        </p:txBody>
      </p:sp>
      <p:pic>
        <p:nvPicPr>
          <p:cNvPr id="3074" name="Picture 2"/>
          <p:cNvPicPr>
            <a:picLocks noChangeAspect="1" noChangeArrowheads="1"/>
          </p:cNvPicPr>
          <p:nvPr/>
        </p:nvPicPr>
        <p:blipFill rotWithShape="1">
          <a:blip r:embed="rId1">
            <a:extLst>
              <a:ext uri="{28A0092B-C50C-407E-A947-70E740481C1C}">
                <a14:useLocalDpi xmlns:a14="http://schemas.microsoft.com/office/drawing/2010/main" val="0"/>
              </a:ext>
            </a:extLst>
          </a:blip>
          <a:srcRect l="27494" r="10986"/>
          <a:stretch>
            <a:fillRect/>
          </a:stretch>
        </p:blipFill>
        <p:spPr bwMode="auto">
          <a:xfrm rot="186535" flipH="1">
            <a:off x="5321301" y="991529"/>
            <a:ext cx="2451098" cy="3472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42890" y="608130"/>
            <a:ext cx="3281668" cy="477054"/>
          </a:xfrm>
          <a:prstGeom prst="rect">
            <a:avLst/>
          </a:prstGeom>
        </p:spPr>
        <p:txBody>
          <a:bodyPr wrap="none">
            <a:spAutoFit/>
          </a:bodyPr>
          <a:lstStyle/>
          <a:p>
            <a:pPr>
              <a:lnSpc>
                <a:spcPct val="125000"/>
              </a:lnSpc>
            </a:pPr>
            <a:r>
              <a:rPr lang="zh-CN" altLang="en-US" sz="2000" b="1" dirty="0">
                <a:latin typeface="黑体" panose="02010609060101010101" charset="-122"/>
                <a:ea typeface="黑体" panose="02010609060101010101" charset="-122"/>
                <a:cs typeface="黑体" panose="02010609060101010101" charset="-122"/>
              </a:rPr>
              <a:t>提升舞蹈鉴赏能力的小建议</a:t>
            </a:r>
            <a:endParaRPr lang="en-US" altLang="zh-CN" sz="2000" b="1" dirty="0">
              <a:latin typeface="黑体" panose="02010609060101010101" charset="-122"/>
              <a:ea typeface="黑体" panose="02010609060101010101" charset="-122"/>
              <a:cs typeface="黑体" panose="02010609060101010101" charset="-122"/>
            </a:endParaRPr>
          </a:p>
        </p:txBody>
      </p:sp>
      <p:grpSp>
        <p:nvGrpSpPr>
          <p:cNvPr id="5" name="组合 25"/>
          <p:cNvGrpSpPr/>
          <p:nvPr/>
        </p:nvGrpSpPr>
        <p:grpSpPr bwMode="auto">
          <a:xfrm>
            <a:off x="4140160" y="1554254"/>
            <a:ext cx="1481465" cy="1637478"/>
            <a:chOff x="3852813" y="1160192"/>
            <a:chExt cx="2592288" cy="2592289"/>
          </a:xfrm>
        </p:grpSpPr>
        <p:grpSp>
          <p:nvGrpSpPr>
            <p:cNvPr id="6" name="组合 26"/>
            <p:cNvGrpSpPr/>
            <p:nvPr/>
          </p:nvGrpSpPr>
          <p:grpSpPr bwMode="auto">
            <a:xfrm>
              <a:off x="3852813" y="1160192"/>
              <a:ext cx="2592288" cy="2592289"/>
              <a:chOff x="3091333" y="1182834"/>
              <a:chExt cx="3298687" cy="3298688"/>
            </a:xfrm>
          </p:grpSpPr>
          <p:sp>
            <p:nvSpPr>
              <p:cNvPr id="8" name="椭圆 7"/>
              <p:cNvSpPr/>
              <p:nvPr/>
            </p:nvSpPr>
            <p:spPr>
              <a:xfrm>
                <a:off x="3452657" y="1540378"/>
                <a:ext cx="2586141" cy="258360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955">
                  <a:defRPr/>
                </a:pPr>
                <a:endParaRPr lang="zh-CN" altLang="en-US" sz="1270">
                  <a:solidFill>
                    <a:prstClr val="white"/>
                  </a:solidFill>
                  <a:cs typeface="+mn-ea"/>
                  <a:sym typeface="+mn-lt"/>
                </a:endParaRPr>
              </a:p>
            </p:txBody>
          </p:sp>
          <p:grpSp>
            <p:nvGrpSpPr>
              <p:cNvPr id="9" name="组合 29"/>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10" name="同心圆 9"/>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955">
                    <a:defRPr/>
                  </a:pPr>
                  <a:endParaRPr lang="zh-CN" altLang="en-US" sz="1270">
                    <a:solidFill>
                      <a:prstClr val="black"/>
                    </a:solidFill>
                    <a:cs typeface="+mn-ea"/>
                    <a:sym typeface="+mn-lt"/>
                  </a:endParaRPr>
                </a:p>
              </p:txBody>
            </p:sp>
            <p:sp>
              <p:nvSpPr>
                <p:cNvPr id="11" name="同心圆 10"/>
                <p:cNvSpPr/>
                <p:nvPr/>
              </p:nvSpPr>
              <p:spPr>
                <a:xfrm>
                  <a:off x="2614636" y="974427"/>
                  <a:ext cx="1826499"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955">
                    <a:defRPr/>
                  </a:pPr>
                  <a:endParaRPr lang="zh-CN" altLang="en-US" sz="1270">
                    <a:solidFill>
                      <a:prstClr val="black"/>
                    </a:solidFill>
                    <a:cs typeface="+mn-ea"/>
                    <a:sym typeface="+mn-lt"/>
                  </a:endParaRPr>
                </a:p>
              </p:txBody>
            </p:sp>
          </p:grpSp>
        </p:grpSp>
        <p:sp>
          <p:nvSpPr>
            <p:cNvPr id="7" name="矩形 27"/>
            <p:cNvSpPr>
              <a:spLocks noChangeArrowheads="1"/>
            </p:cNvSpPr>
            <p:nvPr/>
          </p:nvSpPr>
          <p:spPr bwMode="auto">
            <a:xfrm>
              <a:off x="4434771" y="1695708"/>
              <a:ext cx="1483433" cy="1218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30000"/>
                </a:lnSpc>
                <a:defRPr/>
              </a:pPr>
              <a:r>
                <a:rPr lang="zh-CN" altLang="en-US" sz="3385" b="1" dirty="0">
                  <a:solidFill>
                    <a:srgbClr val="F8F8F8"/>
                  </a:solidFill>
                  <a:cs typeface="+mn-ea"/>
                  <a:sym typeface="+mn-lt"/>
                </a:rPr>
                <a:t>① </a:t>
              </a:r>
              <a:endParaRPr lang="en-US" altLang="zh-CN" sz="3385" b="1" dirty="0">
                <a:solidFill>
                  <a:srgbClr val="F8F8F8"/>
                </a:solidFill>
                <a:cs typeface="+mn-ea"/>
                <a:sym typeface="+mn-lt"/>
              </a:endParaRPr>
            </a:p>
          </p:txBody>
        </p:sp>
      </p:grpSp>
      <p:grpSp>
        <p:nvGrpSpPr>
          <p:cNvPr id="12" name="组合 32"/>
          <p:cNvGrpSpPr/>
          <p:nvPr/>
        </p:nvGrpSpPr>
        <p:grpSpPr bwMode="auto">
          <a:xfrm>
            <a:off x="3401008" y="2930296"/>
            <a:ext cx="1247657" cy="1317603"/>
            <a:chOff x="3792217" y="1160192"/>
            <a:chExt cx="2713479" cy="2592289"/>
          </a:xfrm>
        </p:grpSpPr>
        <p:grpSp>
          <p:nvGrpSpPr>
            <p:cNvPr id="13" name="组合 33"/>
            <p:cNvGrpSpPr/>
            <p:nvPr/>
          </p:nvGrpSpPr>
          <p:grpSpPr bwMode="auto">
            <a:xfrm>
              <a:off x="3852813" y="1160192"/>
              <a:ext cx="2592288" cy="2592289"/>
              <a:chOff x="3091333" y="1182834"/>
              <a:chExt cx="3298687" cy="3298688"/>
            </a:xfrm>
          </p:grpSpPr>
          <p:sp>
            <p:nvSpPr>
              <p:cNvPr id="15" name="椭圆 14"/>
              <p:cNvSpPr/>
              <p:nvPr/>
            </p:nvSpPr>
            <p:spPr>
              <a:xfrm>
                <a:off x="3453686" y="1539313"/>
                <a:ext cx="2584025" cy="258573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955">
                  <a:defRPr/>
                </a:pPr>
                <a:endParaRPr lang="zh-CN" altLang="en-US" sz="1270">
                  <a:solidFill>
                    <a:srgbClr val="073AA1"/>
                  </a:solidFill>
                  <a:cs typeface="+mn-ea"/>
                  <a:sym typeface="+mn-lt"/>
                </a:endParaRPr>
              </a:p>
            </p:txBody>
          </p:sp>
          <p:grpSp>
            <p:nvGrpSpPr>
              <p:cNvPr id="16" name="组合 36"/>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17" name="同心圆 16"/>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955">
                    <a:defRPr/>
                  </a:pPr>
                  <a:endParaRPr lang="zh-CN" altLang="en-US" sz="1270">
                    <a:solidFill>
                      <a:prstClr val="black"/>
                    </a:solidFill>
                    <a:cs typeface="+mn-ea"/>
                    <a:sym typeface="+mn-lt"/>
                  </a:endParaRPr>
                </a:p>
              </p:txBody>
            </p:sp>
            <p:sp>
              <p:nvSpPr>
                <p:cNvPr id="18" name="同心圆 17"/>
                <p:cNvSpPr/>
                <p:nvPr/>
              </p:nvSpPr>
              <p:spPr>
                <a:xfrm>
                  <a:off x="2614636" y="974427"/>
                  <a:ext cx="1826499"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955">
                    <a:defRPr/>
                  </a:pPr>
                  <a:endParaRPr lang="zh-CN" altLang="en-US" sz="1270">
                    <a:solidFill>
                      <a:prstClr val="black"/>
                    </a:solidFill>
                    <a:cs typeface="+mn-ea"/>
                    <a:sym typeface="+mn-lt"/>
                  </a:endParaRPr>
                </a:p>
              </p:txBody>
            </p:sp>
          </p:grpSp>
        </p:grpSp>
        <p:sp>
          <p:nvSpPr>
            <p:cNvPr id="14" name="矩形 34"/>
            <p:cNvSpPr>
              <a:spLocks noChangeArrowheads="1"/>
            </p:cNvSpPr>
            <p:nvPr/>
          </p:nvSpPr>
          <p:spPr bwMode="auto">
            <a:xfrm>
              <a:off x="3792217" y="1695706"/>
              <a:ext cx="2713479" cy="1116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defRPr/>
              </a:pPr>
              <a:r>
                <a:rPr lang="zh-CN" altLang="en-US" sz="2635" b="1" dirty="0">
                  <a:solidFill>
                    <a:srgbClr val="F8F8F8"/>
                  </a:solidFill>
                  <a:cs typeface="+mn-ea"/>
                  <a:sym typeface="+mn-lt"/>
                </a:rPr>
                <a:t>② </a:t>
              </a:r>
              <a:endParaRPr lang="en-US" altLang="zh-CN" sz="2635" b="1" dirty="0">
                <a:solidFill>
                  <a:srgbClr val="F8F8F8"/>
                </a:solidFill>
                <a:cs typeface="+mn-ea"/>
                <a:sym typeface="+mn-lt"/>
              </a:endParaRPr>
            </a:p>
          </p:txBody>
        </p:sp>
      </p:grpSp>
      <p:grpSp>
        <p:nvGrpSpPr>
          <p:cNvPr id="19" name="组合 39"/>
          <p:cNvGrpSpPr/>
          <p:nvPr/>
        </p:nvGrpSpPr>
        <p:grpSpPr bwMode="auto">
          <a:xfrm>
            <a:off x="3121988" y="1892525"/>
            <a:ext cx="1030791" cy="1086973"/>
            <a:chOff x="3792217" y="1160192"/>
            <a:chExt cx="2713479" cy="2592289"/>
          </a:xfrm>
        </p:grpSpPr>
        <p:grpSp>
          <p:nvGrpSpPr>
            <p:cNvPr id="20" name="组合 62"/>
            <p:cNvGrpSpPr/>
            <p:nvPr/>
          </p:nvGrpSpPr>
          <p:grpSpPr bwMode="auto">
            <a:xfrm>
              <a:off x="3852813" y="1160192"/>
              <a:ext cx="2592288" cy="2592289"/>
              <a:chOff x="3091333" y="1182834"/>
              <a:chExt cx="3298687" cy="3298688"/>
            </a:xfrm>
          </p:grpSpPr>
          <p:sp>
            <p:nvSpPr>
              <p:cNvPr id="22" name="椭圆 21"/>
              <p:cNvSpPr/>
              <p:nvPr/>
            </p:nvSpPr>
            <p:spPr>
              <a:xfrm>
                <a:off x="3451916" y="1538872"/>
                <a:ext cx="2586637" cy="258661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955">
                  <a:defRPr/>
                </a:pPr>
                <a:endParaRPr lang="zh-CN" altLang="en-US" sz="1270">
                  <a:solidFill>
                    <a:prstClr val="white"/>
                  </a:solidFill>
                  <a:cs typeface="+mn-ea"/>
                  <a:sym typeface="+mn-lt"/>
                </a:endParaRPr>
              </a:p>
            </p:txBody>
          </p:sp>
          <p:grpSp>
            <p:nvGrpSpPr>
              <p:cNvPr id="23" name="组合 65"/>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24" name="同心圆 23"/>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955">
                    <a:defRPr/>
                  </a:pPr>
                  <a:endParaRPr lang="zh-CN" altLang="en-US" sz="1270">
                    <a:solidFill>
                      <a:prstClr val="black"/>
                    </a:solidFill>
                    <a:cs typeface="+mn-ea"/>
                    <a:sym typeface="+mn-lt"/>
                  </a:endParaRPr>
                </a:p>
              </p:txBody>
            </p:sp>
            <p:sp>
              <p:nvSpPr>
                <p:cNvPr id="25" name="同心圆 24"/>
                <p:cNvSpPr/>
                <p:nvPr/>
              </p:nvSpPr>
              <p:spPr>
                <a:xfrm>
                  <a:off x="2614636" y="974427"/>
                  <a:ext cx="1826500"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09955">
                    <a:defRPr/>
                  </a:pPr>
                  <a:endParaRPr lang="zh-CN" altLang="en-US" sz="1270">
                    <a:solidFill>
                      <a:prstClr val="black"/>
                    </a:solidFill>
                    <a:cs typeface="+mn-ea"/>
                    <a:sym typeface="+mn-lt"/>
                  </a:endParaRPr>
                </a:p>
              </p:txBody>
            </p:sp>
          </p:grpSp>
        </p:grpSp>
        <p:sp>
          <p:nvSpPr>
            <p:cNvPr id="21" name="矩形 63"/>
            <p:cNvSpPr>
              <a:spLocks noChangeArrowheads="1"/>
            </p:cNvSpPr>
            <p:nvPr/>
          </p:nvSpPr>
          <p:spPr bwMode="auto">
            <a:xfrm>
              <a:off x="3792217" y="1512118"/>
              <a:ext cx="2713479" cy="1353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defRPr/>
              </a:pPr>
              <a:r>
                <a:rPr lang="zh-CN" altLang="en-US" sz="2635" b="1" dirty="0">
                  <a:solidFill>
                    <a:srgbClr val="F8F8F8"/>
                  </a:solidFill>
                  <a:cs typeface="+mn-ea"/>
                  <a:sym typeface="+mn-lt"/>
                </a:rPr>
                <a:t>③ </a:t>
              </a:r>
              <a:endParaRPr lang="en-US" altLang="zh-CN" sz="2635" b="1" dirty="0">
                <a:solidFill>
                  <a:srgbClr val="F8F8F8"/>
                </a:solidFill>
                <a:cs typeface="+mn-ea"/>
                <a:sym typeface="+mn-lt"/>
              </a:endParaRPr>
            </a:p>
          </p:txBody>
        </p:sp>
      </p:grpSp>
      <p:sp>
        <p:nvSpPr>
          <p:cNvPr id="26" name="矩形 25"/>
          <p:cNvSpPr/>
          <p:nvPr/>
        </p:nvSpPr>
        <p:spPr>
          <a:xfrm>
            <a:off x="231790" y="2274515"/>
            <a:ext cx="2695562" cy="1014730"/>
          </a:xfrm>
          <a:prstGeom prst="rect">
            <a:avLst/>
          </a:prstGeom>
        </p:spPr>
        <p:txBody>
          <a:bodyPr wrap="square">
            <a:spAutoFit/>
          </a:bodyPr>
          <a:lstStyle/>
          <a:p>
            <a:pPr>
              <a:lnSpc>
                <a:spcPct val="125000"/>
              </a:lnSpc>
              <a:spcBef>
                <a:spcPts val="0"/>
              </a:spcBef>
              <a:spcAft>
                <a:spcPts val="0"/>
              </a:spcAft>
            </a:pPr>
            <a:r>
              <a:rPr lang="en-US" altLang="zh-CN" sz="1600" dirty="0" smtClean="0">
                <a:latin typeface="宋体" panose="02010600030101010101" pitchFamily="2" charset="-122"/>
                <a:ea typeface="宋体" panose="02010600030101010101" pitchFamily="2" charset="-122"/>
              </a:rPr>
              <a:t>   </a:t>
            </a:r>
            <a:r>
              <a:rPr lang="zh-CN" altLang="zh-CN" sz="1600" dirty="0" smtClean="0">
                <a:latin typeface="宋体" panose="02010600030101010101" pitchFamily="2" charset="-122"/>
                <a:ea typeface="宋体" panose="02010600030101010101" pitchFamily="2" charset="-122"/>
              </a:rPr>
              <a:t>应当</a:t>
            </a:r>
            <a:r>
              <a:rPr lang="zh-CN" altLang="zh-CN" sz="1600" dirty="0">
                <a:latin typeface="宋体" panose="02010600030101010101" pitchFamily="2" charset="-122"/>
                <a:ea typeface="宋体" panose="02010600030101010101" pitchFamily="2" charset="-122"/>
              </a:rPr>
              <a:t>积极参与鉴赏活动，丰富的积累是培养良好审美眼光的</a:t>
            </a:r>
            <a:r>
              <a:rPr lang="zh-CN" altLang="zh-CN" sz="1600" dirty="0" smtClean="0">
                <a:latin typeface="宋体" panose="02010600030101010101" pitchFamily="2" charset="-122"/>
                <a:ea typeface="宋体" panose="02010600030101010101" pitchFamily="2" charset="-122"/>
              </a:rPr>
              <a:t>关键</a:t>
            </a:r>
            <a:r>
              <a:rPr lang="zh-CN" altLang="en-US" sz="1600" dirty="0">
                <a:latin typeface="宋体" panose="02010600030101010101" pitchFamily="2" charset="-122"/>
                <a:ea typeface="宋体" panose="02010600030101010101" pitchFamily="2" charset="-122"/>
              </a:rPr>
              <a:t>。</a:t>
            </a:r>
            <a:endParaRPr lang="zh-CN" altLang="en-US" sz="1600" dirty="0">
              <a:latin typeface="宋体" panose="02010600030101010101" pitchFamily="2" charset="-122"/>
              <a:ea typeface="宋体" panose="02010600030101010101" pitchFamily="2" charset="-122"/>
            </a:endParaRPr>
          </a:p>
        </p:txBody>
      </p:sp>
      <p:sp>
        <p:nvSpPr>
          <p:cNvPr id="27" name="矩形 26"/>
          <p:cNvSpPr/>
          <p:nvPr/>
        </p:nvSpPr>
        <p:spPr>
          <a:xfrm>
            <a:off x="4754368" y="3640503"/>
            <a:ext cx="3857331" cy="1015663"/>
          </a:xfrm>
          <a:prstGeom prst="rect">
            <a:avLst/>
          </a:prstGeom>
        </p:spPr>
        <p:txBody>
          <a:bodyPr wrap="square">
            <a:spAutoFit/>
          </a:bodyPr>
          <a:lstStyle/>
          <a:p>
            <a:pPr>
              <a:lnSpc>
                <a:spcPct val="125000"/>
              </a:lnSpc>
            </a:pPr>
            <a:r>
              <a:rPr lang="en-US" altLang="zh-CN" sz="1600" dirty="0" smtClean="0">
                <a:latin typeface="宋体" panose="02010600030101010101" pitchFamily="2" charset="-122"/>
                <a:ea typeface="宋体" panose="02010600030101010101" pitchFamily="2" charset="-122"/>
              </a:rPr>
              <a:t>    </a:t>
            </a:r>
            <a:r>
              <a:rPr lang="zh-CN" altLang="zh-CN" sz="1600" dirty="0" smtClean="0">
                <a:latin typeface="宋体" panose="02010600030101010101" pitchFamily="2" charset="-122"/>
                <a:ea typeface="宋体" panose="02010600030101010101" pitchFamily="2" charset="-122"/>
              </a:rPr>
              <a:t>不断</a:t>
            </a:r>
            <a:r>
              <a:rPr lang="zh-CN" altLang="zh-CN" sz="1600" dirty="0">
                <a:latin typeface="宋体" panose="02010600030101010101" pitchFamily="2" charset="-122"/>
                <a:ea typeface="宋体" panose="02010600030101010101" pitchFamily="2" charset="-122"/>
              </a:rPr>
              <a:t>积累文化知识和艺术理论，鉴赏舞蹈的前提是掌握舞蹈基础知识，了解舞蹈的审美特征</a:t>
            </a:r>
            <a:r>
              <a:rPr lang="zh-CN" altLang="zh-CN" sz="1600" dirty="0">
                <a:latin typeface="宋体" panose="02010600030101010101" pitchFamily="2" charset="-122"/>
                <a:ea typeface="宋体" panose="02010600030101010101" pitchFamily="2" charset="-122"/>
              </a:rPr>
              <a:t>等</a:t>
            </a:r>
            <a:r>
              <a:rPr lang="zh-CN" altLang="en-US" sz="1600" dirty="0">
                <a:latin typeface="宋体" panose="02010600030101010101" pitchFamily="2" charset="-122"/>
                <a:ea typeface="宋体" panose="02010600030101010101" pitchFamily="2" charset="-122"/>
              </a:rPr>
              <a:t>。</a:t>
            </a:r>
            <a:endParaRPr lang="zh-CN" altLang="en-US" sz="1600" dirty="0">
              <a:latin typeface="宋体" panose="02010600030101010101" pitchFamily="2" charset="-122"/>
              <a:ea typeface="宋体" panose="02010600030101010101" pitchFamily="2" charset="-122"/>
            </a:endParaRPr>
          </a:p>
        </p:txBody>
      </p:sp>
      <p:sp>
        <p:nvSpPr>
          <p:cNvPr id="28" name="矩形 27"/>
          <p:cNvSpPr/>
          <p:nvPr/>
        </p:nvSpPr>
        <p:spPr>
          <a:xfrm>
            <a:off x="5576776" y="1183852"/>
            <a:ext cx="3222301" cy="1014730"/>
          </a:xfrm>
          <a:prstGeom prst="rect">
            <a:avLst/>
          </a:prstGeom>
        </p:spPr>
        <p:txBody>
          <a:bodyPr wrap="square">
            <a:spAutoFit/>
          </a:bodyPr>
          <a:lstStyle/>
          <a:p>
            <a:pPr>
              <a:lnSpc>
                <a:spcPct val="125000"/>
              </a:lnSpc>
              <a:spcBef>
                <a:spcPts val="0"/>
              </a:spcBef>
              <a:spcAft>
                <a:spcPts val="0"/>
              </a:spcAft>
            </a:pPr>
            <a:r>
              <a:rPr lang="en-US" altLang="zh-CN" sz="1600" dirty="0" smtClean="0">
                <a:latin typeface="宋体" panose="02010600030101010101" pitchFamily="2" charset="-122"/>
                <a:ea typeface="宋体" panose="02010600030101010101" pitchFamily="2" charset="-122"/>
              </a:rPr>
              <a:t>    </a:t>
            </a:r>
            <a:r>
              <a:rPr lang="zh-CN" altLang="zh-CN" sz="1600" dirty="0" smtClean="0">
                <a:latin typeface="宋体" panose="02010600030101010101" pitchFamily="2" charset="-122"/>
                <a:ea typeface="宋体" panose="02010600030101010101" pitchFamily="2" charset="-122"/>
              </a:rPr>
              <a:t>积极</a:t>
            </a:r>
            <a:r>
              <a:rPr lang="zh-CN" altLang="zh-CN" sz="1600" dirty="0">
                <a:latin typeface="宋体" panose="02010600030101010101" pitchFamily="2" charset="-122"/>
                <a:ea typeface="宋体" panose="02010600030101010101" pitchFamily="2" charset="-122"/>
              </a:rPr>
              <a:t>投入到社会实践之中，只有不断丰富自己的生活阅历，才能提升感悟艺术的</a:t>
            </a:r>
            <a:r>
              <a:rPr lang="zh-CN" altLang="zh-CN" sz="1600" dirty="0" smtClean="0">
                <a:latin typeface="宋体" panose="02010600030101010101" pitchFamily="2" charset="-122"/>
                <a:ea typeface="宋体" panose="02010600030101010101" pitchFamily="2" charset="-122"/>
              </a:rPr>
              <a:t>能力</a:t>
            </a:r>
            <a:r>
              <a:rPr lang="zh-CN" altLang="en-US" sz="1600" dirty="0" smtClean="0">
                <a:latin typeface="宋体" panose="02010600030101010101" pitchFamily="2" charset="-122"/>
                <a:ea typeface="宋体" panose="02010600030101010101" pitchFamily="2" charset="-122"/>
              </a:rPr>
              <a:t>。</a:t>
            </a:r>
            <a:endParaRPr lang="zh-CN" altLang="en-US" sz="1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50" fill="hold"/>
                                        <p:tgtEl>
                                          <p:spTgt spid="5"/>
                                        </p:tgtEl>
                                        <p:attrNameLst>
                                          <p:attrName>ppt_w</p:attrName>
                                        </p:attrNameLst>
                                      </p:cBhvr>
                                      <p:tavLst>
                                        <p:tav tm="0">
                                          <p:val>
                                            <p:strVal val="(6*min(max(#ppt_w*#ppt_h,.3),1)-7.4)/-.7*#ppt_w"/>
                                          </p:val>
                                        </p:tav>
                                        <p:tav tm="100000">
                                          <p:val>
                                            <p:strVal val="#ppt_w"/>
                                          </p:val>
                                        </p:tav>
                                      </p:tavLst>
                                    </p:anim>
                                    <p:anim calcmode="lin" valueType="num">
                                      <p:cBhvr>
                                        <p:cTn id="8" dur="250" fill="hold"/>
                                        <p:tgtEl>
                                          <p:spTgt spid="5"/>
                                        </p:tgtEl>
                                        <p:attrNameLst>
                                          <p:attrName>ppt_h</p:attrName>
                                        </p:attrNameLst>
                                      </p:cBhvr>
                                      <p:tavLst>
                                        <p:tav tm="0">
                                          <p:val>
                                            <p:strVal val="(6*min(max(#ppt_w*#ppt_h,.3),1)-7.4)/-.7*#ppt_h"/>
                                          </p:val>
                                        </p:tav>
                                        <p:tav tm="100000">
                                          <p:val>
                                            <p:strVal val="#ppt_h"/>
                                          </p:val>
                                        </p:tav>
                                      </p:tavLst>
                                    </p:anim>
                                    <p:anim calcmode="lin" valueType="num">
                                      <p:cBhvr>
                                        <p:cTn id="9" dur="250" fill="hold"/>
                                        <p:tgtEl>
                                          <p:spTgt spid="5"/>
                                        </p:tgtEl>
                                        <p:attrNameLst>
                                          <p:attrName>ppt_x</p:attrName>
                                        </p:attrNameLst>
                                      </p:cBhvr>
                                      <p:tavLst>
                                        <p:tav tm="0">
                                          <p:val>
                                            <p:fltVal val="0.5"/>
                                          </p:val>
                                        </p:tav>
                                        <p:tav tm="100000">
                                          <p:val>
                                            <p:strVal val="#ppt_x"/>
                                          </p:val>
                                        </p:tav>
                                      </p:tavLst>
                                    </p:anim>
                                    <p:anim calcmode="lin" valueType="num">
                                      <p:cBhvr>
                                        <p:cTn id="10" dur="25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23" presetClass="entr" presetSubtype="36"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250" fill="hold"/>
                                        <p:tgtEl>
                                          <p:spTgt spid="12"/>
                                        </p:tgtEl>
                                        <p:attrNameLst>
                                          <p:attrName>ppt_w</p:attrName>
                                        </p:attrNameLst>
                                      </p:cBhvr>
                                      <p:tavLst>
                                        <p:tav tm="0">
                                          <p:val>
                                            <p:strVal val="(6*min(max(#ppt_w*#ppt_h,.3),1)-7.4)/-.7*#ppt_w"/>
                                          </p:val>
                                        </p:tav>
                                        <p:tav tm="100000">
                                          <p:val>
                                            <p:strVal val="#ppt_w"/>
                                          </p:val>
                                        </p:tav>
                                      </p:tavLst>
                                    </p:anim>
                                    <p:anim calcmode="lin" valueType="num">
                                      <p:cBhvr>
                                        <p:cTn id="15" dur="250" fill="hold"/>
                                        <p:tgtEl>
                                          <p:spTgt spid="12"/>
                                        </p:tgtEl>
                                        <p:attrNameLst>
                                          <p:attrName>ppt_h</p:attrName>
                                        </p:attrNameLst>
                                      </p:cBhvr>
                                      <p:tavLst>
                                        <p:tav tm="0">
                                          <p:val>
                                            <p:strVal val="(6*min(max(#ppt_w*#ppt_h,.3),1)-7.4)/-.7*#ppt_h"/>
                                          </p:val>
                                        </p:tav>
                                        <p:tav tm="100000">
                                          <p:val>
                                            <p:strVal val="#ppt_h"/>
                                          </p:val>
                                        </p:tav>
                                      </p:tavLst>
                                    </p:anim>
                                    <p:anim calcmode="lin" valueType="num">
                                      <p:cBhvr>
                                        <p:cTn id="16" dur="250" fill="hold"/>
                                        <p:tgtEl>
                                          <p:spTgt spid="12"/>
                                        </p:tgtEl>
                                        <p:attrNameLst>
                                          <p:attrName>ppt_x</p:attrName>
                                        </p:attrNameLst>
                                      </p:cBhvr>
                                      <p:tavLst>
                                        <p:tav tm="0">
                                          <p:val>
                                            <p:fltVal val="0.5"/>
                                          </p:val>
                                        </p:tav>
                                        <p:tav tm="100000">
                                          <p:val>
                                            <p:strVal val="#ppt_x"/>
                                          </p:val>
                                        </p:tav>
                                      </p:tavLst>
                                    </p:anim>
                                    <p:anim calcmode="lin" valueType="num">
                                      <p:cBhvr>
                                        <p:cTn id="17" dur="250" fill="hold"/>
                                        <p:tgtEl>
                                          <p:spTgt spid="12"/>
                                        </p:tgtEl>
                                        <p:attrNameLst>
                                          <p:attrName>ppt_y</p:attrName>
                                        </p:attrNameLst>
                                      </p:cBhvr>
                                      <p:tavLst>
                                        <p:tav tm="0">
                                          <p:val>
                                            <p:strVal val="1+(6*min(max(#ppt_w*#ppt_h,.3),1)-7.4)/-.7*#ppt_h/2"/>
                                          </p:val>
                                        </p:tav>
                                        <p:tav tm="100000">
                                          <p:val>
                                            <p:strVal val="#ppt_y"/>
                                          </p:val>
                                        </p:tav>
                                      </p:tavLst>
                                    </p:anim>
                                  </p:childTnLst>
                                </p:cTn>
                              </p:par>
                            </p:childTnLst>
                          </p:cTn>
                        </p:par>
                        <p:par>
                          <p:cTn id="18" fill="hold">
                            <p:stCondLst>
                              <p:cond delay="1000"/>
                            </p:stCondLst>
                            <p:childTnLst>
                              <p:par>
                                <p:cTn id="19" presetID="23" presetClass="entr" presetSubtype="36"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250" fill="hold"/>
                                        <p:tgtEl>
                                          <p:spTgt spid="19"/>
                                        </p:tgtEl>
                                        <p:attrNameLst>
                                          <p:attrName>ppt_w</p:attrName>
                                        </p:attrNameLst>
                                      </p:cBhvr>
                                      <p:tavLst>
                                        <p:tav tm="0">
                                          <p:val>
                                            <p:strVal val="(6*min(max(#ppt_w*#ppt_h,.3),1)-7.4)/-.7*#ppt_w"/>
                                          </p:val>
                                        </p:tav>
                                        <p:tav tm="100000">
                                          <p:val>
                                            <p:strVal val="#ppt_w"/>
                                          </p:val>
                                        </p:tav>
                                      </p:tavLst>
                                    </p:anim>
                                    <p:anim calcmode="lin" valueType="num">
                                      <p:cBhvr>
                                        <p:cTn id="22" dur="250" fill="hold"/>
                                        <p:tgtEl>
                                          <p:spTgt spid="19"/>
                                        </p:tgtEl>
                                        <p:attrNameLst>
                                          <p:attrName>ppt_h</p:attrName>
                                        </p:attrNameLst>
                                      </p:cBhvr>
                                      <p:tavLst>
                                        <p:tav tm="0">
                                          <p:val>
                                            <p:strVal val="(6*min(max(#ppt_w*#ppt_h,.3),1)-7.4)/-.7*#ppt_h"/>
                                          </p:val>
                                        </p:tav>
                                        <p:tav tm="100000">
                                          <p:val>
                                            <p:strVal val="#ppt_h"/>
                                          </p:val>
                                        </p:tav>
                                      </p:tavLst>
                                    </p:anim>
                                    <p:anim calcmode="lin" valueType="num">
                                      <p:cBhvr>
                                        <p:cTn id="23" dur="250" fill="hold"/>
                                        <p:tgtEl>
                                          <p:spTgt spid="19"/>
                                        </p:tgtEl>
                                        <p:attrNameLst>
                                          <p:attrName>ppt_x</p:attrName>
                                        </p:attrNameLst>
                                      </p:cBhvr>
                                      <p:tavLst>
                                        <p:tav tm="0">
                                          <p:val>
                                            <p:fltVal val="0.5"/>
                                          </p:val>
                                        </p:tav>
                                        <p:tav tm="100000">
                                          <p:val>
                                            <p:strVal val="#ppt_x"/>
                                          </p:val>
                                        </p:tav>
                                      </p:tavLst>
                                    </p:anim>
                                    <p:anim calcmode="lin" valueType="num">
                                      <p:cBhvr>
                                        <p:cTn id="24" dur="250" fill="hold"/>
                                        <p:tgtEl>
                                          <p:spTgt spid="19"/>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screen">
            <a:extLst>
              <a:ext uri="{BEBA8EAE-BF5A-486C-A8C5-ECC9F3942E4B}">
                <a14:imgProps xmlns:a14="http://schemas.microsoft.com/office/drawing/2010/main">
                  <a14:imgLayer r:embed="rId2">
                    <a14:imgEffect>
                      <a14:saturation sat="400000"/>
                    </a14:imgEffect>
                  </a14:imgLayer>
                </a14:imgProps>
              </a:ext>
            </a:extLst>
          </a:blip>
          <a:stretch>
            <a:fillRect/>
          </a:stretch>
        </p:blipFill>
        <p:spPr>
          <a:xfrm>
            <a:off x="0" y="-635"/>
            <a:ext cx="9265920" cy="5212080"/>
          </a:xfrm>
          <a:prstGeom prst="rect">
            <a:avLst/>
          </a:prstGeom>
        </p:spPr>
      </p:pic>
      <p:pic>
        <p:nvPicPr>
          <p:cNvPr id="11" name="图片 10"/>
          <p:cNvPicPr>
            <a:picLocks noChangeAspect="1"/>
          </p:cNvPicPr>
          <p:nvPr/>
        </p:nvPicPr>
        <p:blipFill rotWithShape="1">
          <a:blip r:embed="rId3" cstate="screen"/>
          <a:srcRect/>
          <a:stretch>
            <a:fillRect/>
          </a:stretch>
        </p:blipFill>
        <p:spPr>
          <a:xfrm>
            <a:off x="6241085" y="3021750"/>
            <a:ext cx="2886235" cy="2121750"/>
          </a:xfrm>
          <a:prstGeom prst="rect">
            <a:avLst/>
          </a:prstGeom>
        </p:spPr>
      </p:pic>
      <p:sp>
        <p:nvSpPr>
          <p:cNvPr id="2" name="文本框 1"/>
          <p:cNvSpPr txBox="1"/>
          <p:nvPr/>
        </p:nvSpPr>
        <p:spPr>
          <a:xfrm>
            <a:off x="609402" y="296979"/>
            <a:ext cx="1544012" cy="954107"/>
          </a:xfrm>
          <a:prstGeom prst="rect">
            <a:avLst/>
          </a:prstGeom>
          <a:noFill/>
        </p:spPr>
        <p:txBody>
          <a:bodyPr wrap="none" rtlCol="0">
            <a:spAutoFit/>
          </a:bodyPr>
          <a:lstStyle/>
          <a:p>
            <a:pPr algn="ctr"/>
            <a:r>
              <a:rPr lang="zh-CN" altLang="en-US" sz="2800" dirty="0">
                <a:solidFill>
                  <a:srgbClr val="FF0000"/>
                </a:solidFill>
                <a:cs typeface="+mn-ea"/>
                <a:sym typeface="+mn-lt"/>
              </a:rPr>
              <a:t>目录</a:t>
            </a:r>
            <a:endParaRPr lang="zh-CN" altLang="en-US" sz="2800" dirty="0">
              <a:solidFill>
                <a:srgbClr val="FF0000"/>
              </a:solidFill>
              <a:cs typeface="+mn-ea"/>
              <a:sym typeface="+mn-lt"/>
            </a:endParaRPr>
          </a:p>
          <a:p>
            <a:pPr algn="ctr"/>
            <a:r>
              <a:rPr lang="en-US" altLang="zh-CN" sz="2800" dirty="0">
                <a:solidFill>
                  <a:srgbClr val="FF0000"/>
                </a:solidFill>
                <a:cs typeface="+mn-ea"/>
                <a:sym typeface="+mn-lt"/>
              </a:rPr>
              <a:t>contents</a:t>
            </a:r>
            <a:endParaRPr lang="zh-CN" altLang="en-US" sz="2800" dirty="0">
              <a:solidFill>
                <a:srgbClr val="FF0000"/>
              </a:solidFill>
              <a:cs typeface="+mn-ea"/>
              <a:sym typeface="+mn-lt"/>
            </a:endParaRPr>
          </a:p>
        </p:txBody>
      </p:sp>
      <p:sp>
        <p:nvSpPr>
          <p:cNvPr id="20" name="MH_Title"/>
          <p:cNvSpPr/>
          <p:nvPr>
            <p:custDataLst>
              <p:tags r:id="rId4"/>
            </p:custDataLst>
          </p:nvPr>
        </p:nvSpPr>
        <p:spPr>
          <a:xfrm>
            <a:off x="2453640" y="2089150"/>
            <a:ext cx="4378959" cy="566420"/>
          </a:xfrm>
          <a:prstGeom prst="rect">
            <a:avLst/>
          </a:prstGeom>
          <a:solidFill>
            <a:srgbClr val="C677D3"/>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81000" tIns="0" rIns="405000" bIns="0" anchor="ctr">
            <a:normAutofit fontScale="97500"/>
          </a:bodyPr>
          <a:lstStyle/>
          <a:p>
            <a:pPr indent="177800"/>
            <a:r>
              <a:rPr lang="en-US" altLang="zh-CN" sz="2400" b="1" dirty="0" smtClean="0">
                <a:solidFill>
                  <a:srgbClr val="FFFFFF"/>
                </a:solidFill>
                <a:cs typeface="+mn-ea"/>
              </a:rPr>
              <a:t>       </a:t>
            </a:r>
            <a:r>
              <a:rPr lang="zh-CN" altLang="zh-CN" sz="2200" b="1" dirty="0" smtClean="0">
                <a:solidFill>
                  <a:srgbClr val="FFFFFF"/>
                </a:solidFill>
                <a:cs typeface="+mn-ea"/>
              </a:rPr>
              <a:t>舞蹈</a:t>
            </a:r>
            <a:r>
              <a:rPr lang="zh-CN" altLang="zh-CN" sz="2200" b="1" dirty="0">
                <a:solidFill>
                  <a:srgbClr val="FFFFFF"/>
                </a:solidFill>
                <a:cs typeface="+mn-ea"/>
              </a:rPr>
              <a:t>鉴赏的原则与标准</a:t>
            </a:r>
            <a:endParaRPr lang="zh-CN" altLang="en-US" sz="2200" b="1" dirty="0">
              <a:solidFill>
                <a:srgbClr val="FFFFFF"/>
              </a:solidFill>
              <a:cs typeface="+mn-ea"/>
            </a:endParaRPr>
          </a:p>
        </p:txBody>
      </p:sp>
      <p:sp>
        <p:nvSpPr>
          <p:cNvPr id="25" name="MH_Number"/>
          <p:cNvSpPr/>
          <p:nvPr>
            <p:custDataLst>
              <p:tags r:id="rId5"/>
            </p:custDataLst>
          </p:nvPr>
        </p:nvSpPr>
        <p:spPr>
          <a:xfrm>
            <a:off x="1873250" y="1915160"/>
            <a:ext cx="580390" cy="740410"/>
          </a:xfrm>
          <a:custGeom>
            <a:avLst/>
            <a:gdLst>
              <a:gd name="connsiteX0" fmla="*/ 0 w 640080"/>
              <a:gd name="connsiteY0" fmla="*/ 0 h 662940"/>
              <a:gd name="connsiteX1" fmla="*/ 0 w 640080"/>
              <a:gd name="connsiteY1" fmla="*/ 502920 h 662940"/>
              <a:gd name="connsiteX2" fmla="*/ 640080 w 640080"/>
              <a:gd name="connsiteY2" fmla="*/ 662940 h 662940"/>
              <a:gd name="connsiteX3" fmla="*/ 640080 w 640080"/>
              <a:gd name="connsiteY3" fmla="*/ 160020 h 662940"/>
              <a:gd name="connsiteX4" fmla="*/ 0 w 640080"/>
              <a:gd name="connsiteY4" fmla="*/ 0 h 66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662940">
                <a:moveTo>
                  <a:pt x="0" y="0"/>
                </a:moveTo>
                <a:lnTo>
                  <a:pt x="0" y="502920"/>
                </a:lnTo>
                <a:lnTo>
                  <a:pt x="640080" y="662940"/>
                </a:lnTo>
                <a:lnTo>
                  <a:pt x="640080" y="160020"/>
                </a:lnTo>
                <a:lnTo>
                  <a:pt x="0" y="0"/>
                </a:lnTo>
                <a:close/>
              </a:path>
            </a:pathLst>
          </a:custGeom>
          <a:solidFill>
            <a:srgbClr val="9836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3600" b="1" dirty="0" smtClean="0">
                <a:solidFill>
                  <a:srgbClr val="FFFFFF"/>
                </a:solidFill>
                <a:cs typeface="+mn-ea"/>
                <a:sym typeface="+mn-lt"/>
              </a:rPr>
              <a:t>3</a:t>
            </a:r>
            <a:endParaRPr lang="zh-CN" altLang="en-US" sz="3600" b="1" dirty="0">
              <a:solidFill>
                <a:srgbClr val="FFFFFF"/>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left)">
                                      <p:cBhvr>
                                        <p:cTn id="13" dur="750"/>
                                        <p:tgtEl>
                                          <p:spTgt spid="25"/>
                                        </p:tgtEl>
                                      </p:cBhvr>
                                    </p:animEffect>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0" grpId="0" bldLvl="0" animBg="1"/>
      <p:bldP spid="25"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33253" y="714532"/>
            <a:ext cx="4075247" cy="490519"/>
          </a:xfrm>
          <a:prstGeom prst="rect">
            <a:avLst/>
          </a:prstGeom>
        </p:spPr>
        <p:txBody>
          <a:bodyPr wrap="square">
            <a:spAutoFit/>
          </a:bodyPr>
          <a:lstStyle/>
          <a:p>
            <a:pPr>
              <a:lnSpc>
                <a:spcPct val="125000"/>
              </a:lnSpc>
            </a:pPr>
            <a:r>
              <a:rPr lang="zh-CN" altLang="en-US" sz="2400" b="1" dirty="0" smtClean="0">
                <a:latin typeface="黑体" panose="02010609060101010101" charset="-122"/>
                <a:ea typeface="黑体" panose="02010609060101010101" charset="-122"/>
                <a:cs typeface="黑体" panose="02010609060101010101" charset="-122"/>
              </a:rPr>
              <a:t>一</a:t>
            </a:r>
            <a:r>
              <a:rPr lang="en-US" altLang="zh-CN" sz="2400" b="1" dirty="0" smtClean="0">
                <a:latin typeface="黑体" panose="02010609060101010101" charset="-122"/>
                <a:ea typeface="黑体" panose="02010609060101010101" charset="-122"/>
                <a:cs typeface="黑体" panose="02010609060101010101" charset="-122"/>
              </a:rPr>
              <a:t>、</a:t>
            </a:r>
            <a:r>
              <a:rPr lang="zh-CN" altLang="zh-CN" sz="2400" b="1" dirty="0">
                <a:latin typeface="黑体" panose="02010609060101010101" charset="-122"/>
                <a:ea typeface="黑体" panose="02010609060101010101" charset="-122"/>
              </a:rPr>
              <a:t>舞蹈鉴赏的原则与标准</a:t>
            </a:r>
            <a:endParaRPr lang="en-US" altLang="zh-CN" sz="2400" b="1" dirty="0">
              <a:latin typeface="黑体" panose="02010609060101010101" charset="-122"/>
              <a:ea typeface="黑体" panose="02010609060101010101" charset="-122"/>
              <a:cs typeface="黑体" panose="02010609060101010101" charset="-122"/>
            </a:endParaRPr>
          </a:p>
        </p:txBody>
      </p:sp>
      <p:grpSp>
        <p:nvGrpSpPr>
          <p:cNvPr id="4" name="组合 3"/>
          <p:cNvGrpSpPr/>
          <p:nvPr/>
        </p:nvGrpSpPr>
        <p:grpSpPr>
          <a:xfrm>
            <a:off x="4782451" y="3534326"/>
            <a:ext cx="895811" cy="1086705"/>
            <a:chOff x="5052347" y="2851099"/>
            <a:chExt cx="1587120" cy="1730226"/>
          </a:xfrm>
        </p:grpSpPr>
        <p:sp>
          <p:nvSpPr>
            <p:cNvPr id="5" name="Freeform 13"/>
            <p:cNvSpPr/>
            <p:nvPr/>
          </p:nvSpPr>
          <p:spPr bwMode="auto">
            <a:xfrm>
              <a:off x="5052347" y="2851099"/>
              <a:ext cx="1560720" cy="173022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0" cap="none" spc="0" normalizeH="0" baseline="0" noProof="0">
                <a:ln>
                  <a:noFill/>
                </a:ln>
                <a:solidFill>
                  <a:prstClr val="white"/>
                </a:solidFill>
                <a:effectLst/>
                <a:uLnTx/>
                <a:uFillTx/>
                <a:cs typeface="+mn-ea"/>
                <a:sym typeface="+mn-lt"/>
              </a:endParaRPr>
            </a:p>
          </p:txBody>
        </p:sp>
        <p:sp>
          <p:nvSpPr>
            <p:cNvPr id="6" name="Freeform 13"/>
            <p:cNvSpPr/>
            <p:nvPr/>
          </p:nvSpPr>
          <p:spPr bwMode="auto">
            <a:xfrm>
              <a:off x="5182763" y="2995679"/>
              <a:ext cx="1299888" cy="144106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solidFill>
              <a:schemeClr val="accent2"/>
            </a:solidFill>
            <a:ln w="28575" cap="flat">
              <a:noFill/>
              <a:prstDash val="solid"/>
              <a:miter lim="800000"/>
            </a:ln>
          </p:spPr>
          <p:txBody>
            <a:bodyPr lIns="68271" tIns="34136" rIns="68271" bIns="34136"/>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grpSp>
          <p:nvGrpSpPr>
            <p:cNvPr id="7" name="组合 58"/>
            <p:cNvGrpSpPr/>
            <p:nvPr/>
          </p:nvGrpSpPr>
          <p:grpSpPr bwMode="auto">
            <a:xfrm>
              <a:off x="5579937" y="3412927"/>
              <a:ext cx="1059530" cy="943868"/>
              <a:chOff x="5405438" y="6815138"/>
              <a:chExt cx="511175" cy="460375"/>
            </a:xfrm>
          </p:grpSpPr>
          <p:sp>
            <p:nvSpPr>
              <p:cNvPr id="8" name="Freeform 61"/>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sp>
            <p:nvSpPr>
              <p:cNvPr id="9"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sp>
            <p:nvSpPr>
              <p:cNvPr id="10" name="Freeform 63"/>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grpSp>
      </p:grpSp>
      <p:grpSp>
        <p:nvGrpSpPr>
          <p:cNvPr id="11" name="组合 10"/>
          <p:cNvGrpSpPr/>
          <p:nvPr/>
        </p:nvGrpSpPr>
        <p:grpSpPr>
          <a:xfrm>
            <a:off x="1414858" y="1522346"/>
            <a:ext cx="881080" cy="1086705"/>
            <a:chOff x="1106160" y="2851099"/>
            <a:chExt cx="1561020" cy="1730226"/>
          </a:xfrm>
        </p:grpSpPr>
        <p:sp>
          <p:nvSpPr>
            <p:cNvPr id="12" name="Freeform 13"/>
            <p:cNvSpPr/>
            <p:nvPr/>
          </p:nvSpPr>
          <p:spPr bwMode="auto">
            <a:xfrm>
              <a:off x="1106160" y="2851099"/>
              <a:ext cx="1560720" cy="173022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0" cap="none" spc="0" normalizeH="0" baseline="0" noProof="0">
                <a:ln>
                  <a:noFill/>
                </a:ln>
                <a:solidFill>
                  <a:prstClr val="white"/>
                </a:solidFill>
                <a:effectLst/>
                <a:uLnTx/>
                <a:uFillTx/>
                <a:cs typeface="+mn-ea"/>
                <a:sym typeface="+mn-lt"/>
              </a:endParaRPr>
            </a:p>
          </p:txBody>
        </p:sp>
        <p:sp>
          <p:nvSpPr>
            <p:cNvPr id="13" name="Freeform 13"/>
            <p:cNvSpPr/>
            <p:nvPr/>
          </p:nvSpPr>
          <p:spPr bwMode="auto">
            <a:xfrm>
              <a:off x="1236575" y="2995679"/>
              <a:ext cx="1299888" cy="144106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solidFill>
              <a:schemeClr val="accent3"/>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white"/>
                </a:solidFill>
                <a:effectLst/>
                <a:uLnTx/>
                <a:uFillTx/>
                <a:cs typeface="+mn-ea"/>
                <a:sym typeface="+mn-lt"/>
              </a:endParaRPr>
            </a:p>
          </p:txBody>
        </p:sp>
        <p:grpSp>
          <p:nvGrpSpPr>
            <p:cNvPr id="14" name="组合 62"/>
            <p:cNvGrpSpPr/>
            <p:nvPr/>
          </p:nvGrpSpPr>
          <p:grpSpPr bwMode="auto">
            <a:xfrm>
              <a:off x="1607650" y="3392924"/>
              <a:ext cx="1059530" cy="963871"/>
              <a:chOff x="5722963" y="2742165"/>
              <a:chExt cx="500063" cy="460375"/>
            </a:xfrm>
          </p:grpSpPr>
          <p:sp>
            <p:nvSpPr>
              <p:cNvPr id="15" name="Freeform 55"/>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sp>
            <p:nvSpPr>
              <p:cNvPr id="16"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sp>
            <p:nvSpPr>
              <p:cNvPr id="17" name="Freeform 57"/>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grpSp>
      </p:grpSp>
      <p:grpSp>
        <p:nvGrpSpPr>
          <p:cNvPr id="18" name="组合 17"/>
          <p:cNvGrpSpPr/>
          <p:nvPr/>
        </p:nvGrpSpPr>
        <p:grpSpPr>
          <a:xfrm>
            <a:off x="3030044" y="2538427"/>
            <a:ext cx="880910" cy="1086705"/>
            <a:chOff x="3079254" y="1775328"/>
            <a:chExt cx="1560720" cy="1730226"/>
          </a:xfrm>
        </p:grpSpPr>
        <p:sp>
          <p:nvSpPr>
            <p:cNvPr id="19" name="Freeform 13"/>
            <p:cNvSpPr/>
            <p:nvPr/>
          </p:nvSpPr>
          <p:spPr bwMode="auto">
            <a:xfrm>
              <a:off x="3079254" y="1775328"/>
              <a:ext cx="1560720" cy="173022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0" cap="none" spc="0" normalizeH="0" baseline="0" noProof="0">
                <a:ln>
                  <a:noFill/>
                </a:ln>
                <a:solidFill>
                  <a:prstClr val="white"/>
                </a:solidFill>
                <a:effectLst/>
                <a:uLnTx/>
                <a:uFillTx/>
                <a:cs typeface="+mn-ea"/>
                <a:sym typeface="+mn-lt"/>
              </a:endParaRPr>
            </a:p>
          </p:txBody>
        </p:sp>
        <p:sp>
          <p:nvSpPr>
            <p:cNvPr id="20" name="Freeform 13"/>
            <p:cNvSpPr/>
            <p:nvPr/>
          </p:nvSpPr>
          <p:spPr bwMode="auto">
            <a:xfrm>
              <a:off x="3209669" y="1919908"/>
              <a:ext cx="1299888" cy="144106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solidFill>
              <a:schemeClr val="accent1"/>
            </a:solidFill>
            <a:ln w="28575" cap="flat">
              <a:noFill/>
              <a:prstDash val="solid"/>
              <a:miter lim="800000"/>
            </a:ln>
          </p:spPr>
          <p:txBody>
            <a:bodyPr lIns="68271" tIns="34136" rIns="68271" bIns="34136"/>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grpSp>
          <p:nvGrpSpPr>
            <p:cNvPr id="21" name="组合 66"/>
            <p:cNvGrpSpPr/>
            <p:nvPr/>
          </p:nvGrpSpPr>
          <p:grpSpPr bwMode="auto">
            <a:xfrm>
              <a:off x="3564679" y="2331542"/>
              <a:ext cx="1067125" cy="950119"/>
              <a:chOff x="952501" y="6013451"/>
              <a:chExt cx="511175" cy="460375"/>
            </a:xfrm>
          </p:grpSpPr>
          <p:sp>
            <p:nvSpPr>
              <p:cNvPr id="22" name="Freeform 58"/>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sp>
            <p:nvSpPr>
              <p:cNvPr id="23"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sp>
            <p:nvSpPr>
              <p:cNvPr id="24" name="Freeform 60"/>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grpSp>
      </p:grpSp>
      <p:sp>
        <p:nvSpPr>
          <p:cNvPr id="25" name="矩形 24"/>
          <p:cNvSpPr/>
          <p:nvPr/>
        </p:nvSpPr>
        <p:spPr>
          <a:xfrm>
            <a:off x="2671247" y="1896760"/>
            <a:ext cx="2492990" cy="400110"/>
          </a:xfrm>
          <a:prstGeom prst="rect">
            <a:avLst/>
          </a:prstGeom>
        </p:spPr>
        <p:txBody>
          <a:bodyPr wrap="none">
            <a:spAutoFit/>
          </a:bodyPr>
          <a:lstStyle/>
          <a:p>
            <a:pPr eaLnBrk="0"/>
            <a:r>
              <a:rPr lang="zh-CN" altLang="zh-CN" sz="2000" dirty="0">
                <a:latin typeface="宋体" panose="02010600030101010101" pitchFamily="2" charset="-122"/>
                <a:ea typeface="宋体" panose="02010600030101010101" pitchFamily="2" charset="-122"/>
              </a:rPr>
              <a:t>内涵</a:t>
            </a:r>
            <a:r>
              <a:rPr lang="zh-CN" altLang="zh-CN" sz="2000" dirty="0">
                <a:latin typeface="宋体" panose="02010600030101010101" pitchFamily="2" charset="-122"/>
                <a:ea typeface="宋体" panose="02010600030101010101" pitchFamily="2" charset="-122"/>
              </a:rPr>
              <a:t>之美、精神之美</a:t>
            </a:r>
            <a:endParaRPr lang="zh-CN" altLang="zh-CN" sz="2000" dirty="0">
              <a:latin typeface="宋体" panose="02010600030101010101" pitchFamily="2" charset="-122"/>
              <a:ea typeface="宋体" panose="02010600030101010101" pitchFamily="2" charset="-122"/>
            </a:endParaRPr>
          </a:p>
        </p:txBody>
      </p:sp>
      <p:sp>
        <p:nvSpPr>
          <p:cNvPr id="26" name="矩形 25"/>
          <p:cNvSpPr/>
          <p:nvPr/>
        </p:nvSpPr>
        <p:spPr>
          <a:xfrm>
            <a:off x="4340797" y="2875932"/>
            <a:ext cx="2492990" cy="400110"/>
          </a:xfrm>
          <a:prstGeom prst="rect">
            <a:avLst/>
          </a:prstGeom>
        </p:spPr>
        <p:txBody>
          <a:bodyPr wrap="none">
            <a:spAutoFit/>
          </a:bodyPr>
          <a:lstStyle/>
          <a:p>
            <a:pPr eaLnBrk="0"/>
            <a:r>
              <a:rPr lang="zh-CN" altLang="zh-CN" sz="2000" dirty="0">
                <a:latin typeface="宋体" panose="02010600030101010101" pitchFamily="2" charset="-122"/>
                <a:ea typeface="宋体" panose="02010600030101010101" pitchFamily="2" charset="-122"/>
              </a:rPr>
              <a:t>形象之美、语言之美</a:t>
            </a:r>
            <a:endParaRPr lang="zh-CN" altLang="zh-CN" sz="2000" dirty="0">
              <a:latin typeface="宋体" panose="02010600030101010101" pitchFamily="2" charset="-122"/>
              <a:ea typeface="宋体" panose="02010600030101010101" pitchFamily="2" charset="-122"/>
            </a:endParaRPr>
          </a:p>
        </p:txBody>
      </p:sp>
      <p:sp>
        <p:nvSpPr>
          <p:cNvPr id="27" name="矩形 26"/>
          <p:cNvSpPr/>
          <p:nvPr/>
        </p:nvSpPr>
        <p:spPr>
          <a:xfrm>
            <a:off x="6087162" y="3926799"/>
            <a:ext cx="2492990" cy="400110"/>
          </a:xfrm>
          <a:prstGeom prst="rect">
            <a:avLst/>
          </a:prstGeom>
        </p:spPr>
        <p:txBody>
          <a:bodyPr wrap="none">
            <a:spAutoFit/>
          </a:bodyPr>
          <a:lstStyle/>
          <a:p>
            <a:pPr eaLnBrk="0"/>
            <a:r>
              <a:rPr lang="zh-CN" altLang="zh-CN" sz="2000" dirty="0">
                <a:latin typeface="宋体" panose="02010600030101010101" pitchFamily="2" charset="-122"/>
                <a:ea typeface="宋体" panose="02010600030101010101" pitchFamily="2" charset="-122"/>
              </a:rPr>
              <a:t>意境之美、创意之美</a:t>
            </a:r>
            <a:endParaRPr lang="zh-CN" altLang="en-US" sz="20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Scale>
                                      <p:cBhvr>
                                        <p:cTn id="7" dur="25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250" decel="50000" fill="hold">
                                          <p:stCondLst>
                                            <p:cond delay="0"/>
                                          </p:stCondLst>
                                        </p:cTn>
                                        <p:tgtEl>
                                          <p:spTgt spid="11"/>
                                        </p:tgtEl>
                                        <p:attrNameLst>
                                          <p:attrName>ppt_x</p:attrName>
                                          <p:attrName>ppt_y</p:attrName>
                                        </p:attrNameLst>
                                      </p:cBhvr>
                                    </p:animMotion>
                                    <p:animEffect transition="in" filter="fade">
                                      <p:cBhvr>
                                        <p:cTn id="9" dur="250"/>
                                        <p:tgtEl>
                                          <p:spTgt spid="11"/>
                                        </p:tgtEl>
                                      </p:cBhvr>
                                    </p:animEffect>
                                  </p:childTnLst>
                                </p:cTn>
                              </p:par>
                            </p:childTnLst>
                          </p:cTn>
                        </p:par>
                        <p:par>
                          <p:cTn id="10" fill="hold">
                            <p:stCondLst>
                              <p:cond delay="500"/>
                            </p:stCondLst>
                            <p:childTnLst>
                              <p:par>
                                <p:cTn id="11" presetID="52"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Scale>
                                      <p:cBhvr>
                                        <p:cTn id="13" dur="25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250" decel="50000" fill="hold">
                                          <p:stCondLst>
                                            <p:cond delay="0"/>
                                          </p:stCondLst>
                                        </p:cTn>
                                        <p:tgtEl>
                                          <p:spTgt spid="18"/>
                                        </p:tgtEl>
                                        <p:attrNameLst>
                                          <p:attrName>ppt_x</p:attrName>
                                          <p:attrName>ppt_y</p:attrName>
                                        </p:attrNameLst>
                                      </p:cBhvr>
                                    </p:animMotion>
                                    <p:animEffect transition="in" filter="fade">
                                      <p:cBhvr>
                                        <p:cTn id="15" dur="250"/>
                                        <p:tgtEl>
                                          <p:spTgt spid="18"/>
                                        </p:tgtEl>
                                      </p:cBhvr>
                                    </p:animEffect>
                                  </p:childTnLst>
                                </p:cTn>
                              </p:par>
                            </p:childTnLst>
                          </p:cTn>
                        </p:par>
                        <p:par>
                          <p:cTn id="16" fill="hold">
                            <p:stCondLst>
                              <p:cond delay="1000"/>
                            </p:stCondLst>
                            <p:childTnLst>
                              <p:par>
                                <p:cTn id="17" presetID="5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Scale>
                                      <p:cBhvr>
                                        <p:cTn id="19" dur="25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250" decel="50000" fill="hold">
                                          <p:stCondLst>
                                            <p:cond delay="0"/>
                                          </p:stCondLst>
                                        </p:cTn>
                                        <p:tgtEl>
                                          <p:spTgt spid="4"/>
                                        </p:tgtEl>
                                        <p:attrNameLst>
                                          <p:attrName>ppt_x</p:attrName>
                                          <p:attrName>ppt_y</p:attrName>
                                        </p:attrNameLst>
                                      </p:cBhvr>
                                    </p:animMotion>
                                    <p:animEffect transition="in" filter="fade">
                                      <p:cBhvr>
                                        <p:cTn id="21" dur="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71331" y="300296"/>
            <a:ext cx="4429244" cy="654790"/>
            <a:chOff x="1077252" y="2742843"/>
            <a:chExt cx="1858291" cy="1387673"/>
          </a:xfrm>
        </p:grpSpPr>
        <p:sp>
          <p:nvSpPr>
            <p:cNvPr id="44034" name="任意多边形 9"/>
            <p:cNvSpPr/>
            <p:nvPr>
              <p:custDataLst>
                <p:tags r:id="rId1"/>
              </p:custDataLst>
            </p:nvPr>
          </p:nvSpPr>
          <p:spPr bwMode="auto">
            <a:xfrm rot="16200000">
              <a:off x="1312561" y="2507534"/>
              <a:ext cx="1387673" cy="1858291"/>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accent3"/>
            </a:solidFill>
            <a:ln>
              <a:noFill/>
            </a:ln>
          </p:spPr>
          <p:txBody>
            <a:bodyPr lIns="68271" tIns="34136" rIns="68271" bIns="34136"/>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sp>
          <p:nvSpPr>
            <p:cNvPr id="6" name="椭圆 5"/>
            <p:cNvSpPr/>
            <p:nvPr>
              <p:custDataLst>
                <p:tags r:id="rId2"/>
              </p:custDataLst>
            </p:nvPr>
          </p:nvSpPr>
          <p:spPr>
            <a:xfrm>
              <a:off x="1250306" y="2907052"/>
              <a:ext cx="1072788" cy="1059475"/>
            </a:xfrm>
            <a:prstGeom prst="ellipse">
              <a:avLst/>
            </a:pr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0" cap="none" spc="0" normalizeH="0" baseline="0" noProof="0">
                <a:ln>
                  <a:noFill/>
                </a:ln>
                <a:solidFill>
                  <a:prstClr val="white"/>
                </a:solidFill>
                <a:effectLst/>
                <a:uLnTx/>
                <a:uFillTx/>
                <a:cs typeface="+mn-ea"/>
                <a:sym typeface="+mn-lt"/>
              </a:endParaRPr>
            </a:p>
          </p:txBody>
        </p:sp>
        <p:sp>
          <p:nvSpPr>
            <p:cNvPr id="20" name="文本框 19"/>
            <p:cNvSpPr txBox="1"/>
            <p:nvPr>
              <p:custDataLst>
                <p:tags r:id="rId3"/>
              </p:custDataLst>
            </p:nvPr>
          </p:nvSpPr>
          <p:spPr>
            <a:xfrm>
              <a:off x="1243808" y="3084674"/>
              <a:ext cx="1503414" cy="704011"/>
            </a:xfrm>
            <a:prstGeom prst="rect">
              <a:avLst/>
            </a:prstGeom>
            <a:noFill/>
          </p:spPr>
          <p:txBody>
            <a:bodyPr wrap="none" lIns="68271" tIns="34136" rIns="68271" bIns="34136">
              <a:spAutoFit/>
            </a:bodyPr>
            <a:lstStyle/>
            <a:p>
              <a:pPr eaLnBrk="0"/>
              <a:r>
                <a:rPr lang="zh-CN" altLang="zh-CN" sz="2000" b="1" dirty="0">
                  <a:latin typeface="黑体" panose="02010609060101010101" charset="-122"/>
                  <a:ea typeface="黑体" panose="02010609060101010101" charset="-122"/>
                </a:rPr>
                <a:t>内涵之美、精神之美</a:t>
              </a:r>
              <a:endParaRPr lang="zh-CN" altLang="zh-CN" sz="2000" b="1" dirty="0">
                <a:latin typeface="黑体" panose="02010609060101010101" charset="-122"/>
                <a:ea typeface="黑体" panose="02010609060101010101" charset="-122"/>
              </a:endParaRPr>
            </a:p>
          </p:txBody>
        </p:sp>
      </p:grpSp>
      <p:sp>
        <p:nvSpPr>
          <p:cNvPr id="4" name="文本框 3"/>
          <p:cNvSpPr txBox="1"/>
          <p:nvPr/>
        </p:nvSpPr>
        <p:spPr>
          <a:xfrm>
            <a:off x="498475" y="1509395"/>
            <a:ext cx="4366260" cy="3040380"/>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anchor="t">
            <a:noAutofit/>
          </a:bodyPr>
          <a:lstStyle/>
          <a:p>
            <a:pPr>
              <a:lnSpc>
                <a:spcPct val="125000"/>
              </a:lnSpc>
              <a:spcBef>
                <a:spcPts val="0"/>
              </a:spcBef>
              <a:spcAft>
                <a:spcPts val="0"/>
              </a:spcAft>
            </a:pPr>
            <a:r>
              <a:rPr lang="en-US" altLang="zh-CN" sz="1800" dirty="0" smtClean="0"/>
              <a:t>       </a:t>
            </a:r>
            <a:r>
              <a:rPr lang="zh-CN" altLang="zh-CN" sz="1800" dirty="0" smtClean="0">
                <a:latin typeface="宋体" panose="02010600030101010101" pitchFamily="2" charset="-122"/>
                <a:ea typeface="宋体" panose="02010600030101010101" pitchFamily="2" charset="-122"/>
              </a:rPr>
              <a:t>作品</a:t>
            </a:r>
            <a:r>
              <a:rPr lang="zh-CN" altLang="zh-CN" sz="1800" dirty="0">
                <a:latin typeface="宋体" panose="02010600030101010101" pitchFamily="2" charset="-122"/>
                <a:ea typeface="宋体" panose="02010600030101010101" pitchFamily="2" charset="-122"/>
              </a:rPr>
              <a:t>的选材与立意，题材的开拓和主题的挖掘，能够彰显出舞蹈作品的内涵之美和精神之美。优秀的舞蹈作品能够体现出</a:t>
            </a:r>
            <a:r>
              <a:rPr lang="en-US" altLang="zh-CN" sz="1800" b="1">
                <a:solidFill>
                  <a:schemeClr val="accent3"/>
                </a:solidFill>
                <a:latin typeface="宋体" panose="02010600030101010101" pitchFamily="2" charset="-122"/>
                <a:ea typeface="宋体" panose="02010600030101010101" pitchFamily="2" charset="-122"/>
                <a:cs typeface="宋体" panose="02010600030101010101" pitchFamily="2" charset="-122"/>
              </a:rPr>
              <a:t>内容与形式相统一</a:t>
            </a:r>
            <a:r>
              <a:rPr lang="en-US" altLang="zh-CN" sz="1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1800" b="1">
                <a:solidFill>
                  <a:schemeClr val="accent3"/>
                </a:solidFill>
                <a:latin typeface="宋体" panose="02010600030101010101" pitchFamily="2" charset="-122"/>
                <a:ea typeface="宋体" panose="02010600030101010101" pitchFamily="2" charset="-122"/>
                <a:cs typeface="宋体" panose="02010600030101010101" pitchFamily="2" charset="-122"/>
              </a:rPr>
              <a:t>真善美相统一的原则</a:t>
            </a:r>
            <a:r>
              <a:rPr lang="zh-CN" altLang="zh-CN" sz="1800" dirty="0">
                <a:latin typeface="宋体" panose="02010600030101010101" pitchFamily="2" charset="-122"/>
                <a:ea typeface="宋体" panose="02010600030101010101" pitchFamily="2" charset="-122"/>
              </a:rPr>
              <a:t>。</a:t>
            </a:r>
            <a:endParaRPr lang="zh-CN" altLang="en-US" sz="1800" b="0" dirty="0">
              <a:solidFill>
                <a:srgbClr val="000000"/>
              </a:solidFill>
              <a:latin typeface="宋体" panose="02010600030101010101" pitchFamily="2" charset="-122"/>
              <a:ea typeface="宋体" panose="02010600030101010101" pitchFamily="2" charset="-122"/>
            </a:endParaRPr>
          </a:p>
        </p:txBody>
      </p:sp>
      <p:sp>
        <p:nvSpPr>
          <p:cNvPr id="7" name="AutoShape 2" descr="https://img0.baidu.com/it/u=3687561694,3375487149&amp;fm=253&amp;fmt=auto&amp;app=138&amp;f=JPEG?w=450&amp;h=299"/>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nvGrpSpPr>
          <p:cNvPr id="5" name="组合 4"/>
          <p:cNvGrpSpPr/>
          <p:nvPr/>
        </p:nvGrpSpPr>
        <p:grpSpPr>
          <a:xfrm>
            <a:off x="5107305" y="1424305"/>
            <a:ext cx="3637915" cy="2785819"/>
            <a:chOff x="6445" y="1553"/>
            <a:chExt cx="7417" cy="5576"/>
          </a:xfrm>
        </p:grpSpPr>
        <p:pic>
          <p:nvPicPr>
            <p:cNvPr id="1027"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b="13880"/>
            <a:stretch>
              <a:fillRect/>
            </a:stretch>
          </p:blipFill>
          <p:spPr bwMode="auto">
            <a:xfrm>
              <a:off x="6445" y="1553"/>
              <a:ext cx="7417" cy="4786"/>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文本框 1"/>
            <p:cNvSpPr txBox="1"/>
            <p:nvPr/>
          </p:nvSpPr>
          <p:spPr>
            <a:xfrm>
              <a:off x="7934" y="6425"/>
              <a:ext cx="4635" cy="704"/>
            </a:xfrm>
            <a:prstGeom prst="rect">
              <a:avLst/>
            </a:prstGeom>
            <a:noFill/>
            <a:ln>
              <a:noFill/>
            </a:ln>
          </p:spPr>
          <p:style>
            <a:lnRef idx="2">
              <a:schemeClr val="accent2"/>
            </a:lnRef>
            <a:fillRef idx="1">
              <a:schemeClr val="lt1"/>
            </a:fillRef>
            <a:effectRef idx="0">
              <a:schemeClr val="accent2"/>
            </a:effectRef>
            <a:fontRef idx="minor">
              <a:schemeClr val="dk1"/>
            </a:fontRef>
          </p:style>
          <p:txBody>
            <a:bodyPr>
              <a:noAutofit/>
            </a:bodyPr>
            <a:p>
              <a:pPr indent="284480">
                <a:lnSpc>
                  <a:spcPct val="125000"/>
                </a:lnSpc>
                <a:spcBef>
                  <a:spcPts val="0"/>
                </a:spcBef>
                <a:spcAft>
                  <a:spcPts val="0"/>
                </a:spcAft>
              </a:pPr>
              <a:r>
                <a:rPr lang="zh-CN" altLang="en-US" sz="1400" b="0">
                  <a:solidFill>
                    <a:srgbClr val="000000"/>
                  </a:solidFill>
                  <a:ea typeface="宋体" panose="02010600030101010101" pitchFamily="2" charset="-122"/>
                </a:rPr>
                <a:t>舞蹈《声希》图片</a:t>
              </a:r>
              <a:endParaRPr lang="zh-CN" altLang="en-US" sz="1400" b="0">
                <a:solidFill>
                  <a:srgbClr val="000000"/>
                </a:solidFill>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699"/>
    </mc:Choice>
    <mc:Fallback>
      <p:transition spd="med"/>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1000"/>
                                        <p:tgtEl>
                                          <p:spTgt spid="4">
                                            <p:txEl>
                                              <p:pRg st="0" end="0"/>
                                            </p:txEl>
                                          </p:spTgt>
                                        </p:tgtEl>
                                      </p:cBhvr>
                                    </p:animEffect>
                                    <p:anim calcmode="lin" valueType="num">
                                      <p:cBhvr>
                                        <p:cTn id="12"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4" presetClass="entr" presetSubtype="1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2002" y="300294"/>
            <a:ext cx="4353323" cy="709355"/>
            <a:chOff x="3034281" y="2742843"/>
            <a:chExt cx="1859557" cy="1387673"/>
          </a:xfrm>
        </p:grpSpPr>
        <p:sp>
          <p:nvSpPr>
            <p:cNvPr id="44038" name="任意多边形 21"/>
            <p:cNvSpPr/>
            <p:nvPr>
              <p:custDataLst>
                <p:tags r:id="rId1"/>
              </p:custDataLst>
            </p:nvPr>
          </p:nvSpPr>
          <p:spPr bwMode="auto">
            <a:xfrm rot="-5400000">
              <a:off x="3270223" y="2506901"/>
              <a:ext cx="1387673" cy="1859557"/>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accent1"/>
            </a:solidFill>
            <a:ln>
              <a:noFill/>
            </a:ln>
          </p:spPr>
          <p:txBody>
            <a:bodyPr lIns="68271" tIns="34136" rIns="68271" bIns="34136"/>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sp>
          <p:nvSpPr>
            <p:cNvPr id="23" name="椭圆 22"/>
            <p:cNvSpPr/>
            <p:nvPr>
              <p:custDataLst>
                <p:tags r:id="rId2"/>
              </p:custDataLst>
            </p:nvPr>
          </p:nvSpPr>
          <p:spPr>
            <a:xfrm>
              <a:off x="3207579" y="2907053"/>
              <a:ext cx="1072788" cy="1059475"/>
            </a:xfrm>
            <a:prstGeom prst="ellipse">
              <a:avLst/>
            </a:pr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0" cap="none" spc="0" normalizeH="0" baseline="0" noProof="0">
                <a:ln>
                  <a:noFill/>
                </a:ln>
                <a:solidFill>
                  <a:prstClr val="white"/>
                </a:solidFill>
                <a:effectLst/>
                <a:uLnTx/>
                <a:uFillTx/>
                <a:cs typeface="+mn-ea"/>
                <a:sym typeface="+mn-lt"/>
              </a:endParaRPr>
            </a:p>
          </p:txBody>
        </p:sp>
        <p:sp>
          <p:nvSpPr>
            <p:cNvPr id="30" name="文本框 29"/>
            <p:cNvSpPr txBox="1"/>
            <p:nvPr>
              <p:custDataLst>
                <p:tags r:id="rId3"/>
              </p:custDataLst>
            </p:nvPr>
          </p:nvSpPr>
          <p:spPr>
            <a:xfrm>
              <a:off x="3658859" y="2906955"/>
              <a:ext cx="83805" cy="694156"/>
            </a:xfrm>
            <a:prstGeom prst="rect">
              <a:avLst/>
            </a:prstGeom>
            <a:noFill/>
          </p:spPr>
          <p:txBody>
            <a:bodyPr wrap="none" lIns="68271" tIns="34136" rIns="68271" bIns="34136">
              <a:spAutoFit/>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sp>
        <p:nvSpPr>
          <p:cNvPr id="4" name="矩形 3"/>
          <p:cNvSpPr/>
          <p:nvPr/>
        </p:nvSpPr>
        <p:spPr>
          <a:xfrm>
            <a:off x="486213" y="445021"/>
            <a:ext cx="2507418" cy="400110"/>
          </a:xfrm>
          <a:prstGeom prst="rect">
            <a:avLst/>
          </a:prstGeom>
        </p:spPr>
        <p:txBody>
          <a:bodyPr wrap="none">
            <a:spAutoFit/>
          </a:bodyPr>
          <a:lstStyle/>
          <a:p>
            <a:r>
              <a:rPr lang="zh-CN" altLang="zh-CN" sz="2000" b="1" dirty="0">
                <a:latin typeface="黑体" panose="02010609060101010101" charset="-122"/>
                <a:ea typeface="黑体" panose="02010609060101010101" charset="-122"/>
              </a:rPr>
              <a:t>形象之美、语言之美</a:t>
            </a:r>
            <a:endParaRPr lang="zh-CN" altLang="en-US" sz="2000" b="1" dirty="0">
              <a:latin typeface="黑体" panose="02010609060101010101" charset="-122"/>
              <a:ea typeface="黑体" panose="02010609060101010101" charset="-122"/>
            </a:endParaRPr>
          </a:p>
        </p:txBody>
      </p:sp>
      <p:sp>
        <p:nvSpPr>
          <p:cNvPr id="15" name="矩形 14"/>
          <p:cNvSpPr/>
          <p:nvPr/>
        </p:nvSpPr>
        <p:spPr>
          <a:xfrm>
            <a:off x="386080" y="1579880"/>
            <a:ext cx="4200525" cy="1822450"/>
          </a:xfrm>
          <a:prstGeom prst="rect">
            <a:avLst/>
          </a:prstGeom>
        </p:spPr>
        <p:txBody>
          <a:bodyPr wrap="square">
            <a:spAutoFit/>
          </a:bodyPr>
          <a:lstStyle/>
          <a:p>
            <a:pPr>
              <a:lnSpc>
                <a:spcPct val="125000"/>
              </a:lnSpc>
              <a:spcBef>
                <a:spcPts val="0"/>
              </a:spcBef>
              <a:spcAft>
                <a:spcPts val="0"/>
              </a:spcAft>
            </a:pPr>
            <a:r>
              <a:rPr lang="en-US" altLang="zh-CN" sz="1800" dirty="0" smtClean="0">
                <a:solidFill>
                  <a:schemeClr val="dk1"/>
                </a:solidFill>
                <a:latin typeface="宋体" panose="02010600030101010101" pitchFamily="2" charset="-122"/>
                <a:ea typeface="宋体" panose="02010600030101010101" pitchFamily="2" charset="-122"/>
              </a:rPr>
              <a:t>    </a:t>
            </a:r>
            <a:r>
              <a:rPr lang="zh-CN" altLang="zh-CN" sz="1800" dirty="0" smtClean="0">
                <a:solidFill>
                  <a:schemeClr val="dk1"/>
                </a:solidFill>
                <a:latin typeface="宋体" panose="02010600030101010101" pitchFamily="2" charset="-122"/>
                <a:ea typeface="宋体" panose="02010600030101010101" pitchFamily="2" charset="-122"/>
              </a:rPr>
              <a:t>形象性</a:t>
            </a:r>
            <a:r>
              <a:rPr lang="zh-CN" altLang="zh-CN" sz="1800" dirty="0">
                <a:solidFill>
                  <a:schemeClr val="dk1"/>
                </a:solidFill>
                <a:latin typeface="宋体" panose="02010600030101010101" pitchFamily="2" charset="-122"/>
                <a:ea typeface="宋体" panose="02010600030101010101" pitchFamily="2" charset="-122"/>
              </a:rPr>
              <a:t>是舞蹈艺术重要的审美特征，形式语言是舞蹈美的重要载体。一部舞蹈作品形象是否生动感人，形式语言是否优美、完善，都是衡量一部作品艺术价值的重要标准。</a:t>
            </a:r>
            <a:endParaRPr lang="zh-CN" altLang="en-US" sz="1800" dirty="0">
              <a:solidFill>
                <a:schemeClr val="dk1"/>
              </a:solidFill>
              <a:latin typeface="宋体" panose="02010600030101010101" pitchFamily="2" charset="-122"/>
              <a:ea typeface="宋体" panose="02010600030101010101" pitchFamily="2" charset="-122"/>
            </a:endParaRPr>
          </a:p>
        </p:txBody>
      </p:sp>
      <p:grpSp>
        <p:nvGrpSpPr>
          <p:cNvPr id="5" name="组合 4"/>
          <p:cNvGrpSpPr/>
          <p:nvPr/>
        </p:nvGrpSpPr>
        <p:grpSpPr>
          <a:xfrm>
            <a:off x="5062855" y="1212215"/>
            <a:ext cx="3669030" cy="2847340"/>
            <a:chOff x="6460" y="1538"/>
            <a:chExt cx="7593" cy="5900"/>
          </a:xfrm>
        </p:grpSpPr>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60" y="1538"/>
              <a:ext cx="7593" cy="5006"/>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文本框 1"/>
            <p:cNvSpPr txBox="1"/>
            <p:nvPr/>
          </p:nvSpPr>
          <p:spPr>
            <a:xfrm>
              <a:off x="7355" y="6544"/>
              <a:ext cx="5423" cy="894"/>
            </a:xfrm>
            <a:prstGeom prst="rect">
              <a:avLst/>
            </a:prstGeom>
            <a:noFill/>
            <a:ln>
              <a:noFill/>
            </a:ln>
          </p:spPr>
          <p:style>
            <a:lnRef idx="2">
              <a:schemeClr val="accent2"/>
            </a:lnRef>
            <a:fillRef idx="1">
              <a:schemeClr val="lt1"/>
            </a:fillRef>
            <a:effectRef idx="0">
              <a:schemeClr val="accent2"/>
            </a:effectRef>
            <a:fontRef idx="minor">
              <a:schemeClr val="dk1"/>
            </a:fontRef>
          </p:style>
          <p:txBody>
            <a:bodyPr>
              <a:noAutofit/>
            </a:bodyPr>
            <a:p>
              <a:pPr indent="284480"/>
              <a:r>
                <a:rPr lang="zh-CN" altLang="en-US" sz="1400" b="0">
                  <a:solidFill>
                    <a:srgbClr val="000000"/>
                  </a:solidFill>
                  <a:ea typeface="宋体" panose="02010600030101010101" pitchFamily="2" charset="-122"/>
                </a:rPr>
                <a:t>舞蹈《唐宫夜宴》图片</a:t>
              </a:r>
              <a:endParaRPr lang="zh-CN" altLang="en-US" sz="1400" b="0">
                <a:solidFill>
                  <a:srgbClr val="000000"/>
                </a:solidFill>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699"/>
    </mc:Choice>
    <mc:Fallback>
      <p:transition spd="med"/>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5">
                                            <p:txEl>
                                              <p:pRg st="0" end="0"/>
                                            </p:txEl>
                                          </p:spTgt>
                                        </p:tgtEl>
                                        <p:attrNameLst>
                                          <p:attrName>style.visibility</p:attrName>
                                        </p:attrNameLst>
                                      </p:cBhvr>
                                      <p:to>
                                        <p:strVal val="visible"/>
                                      </p:to>
                                    </p:set>
                                    <p:animEffect transition="in" filter="fade">
                                      <p:cBhvr>
                                        <p:cTn id="11" dur="1000"/>
                                        <p:tgtEl>
                                          <p:spTgt spid="15">
                                            <p:txEl>
                                              <p:pRg st="0" end="0"/>
                                            </p:txEl>
                                          </p:spTgt>
                                        </p:tgtEl>
                                      </p:cBhvr>
                                    </p:animEffect>
                                    <p:anim calcmode="lin" valueType="num">
                                      <p:cBhvr>
                                        <p:cTn id="12" dur="1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1" presetClass="entr" presetSubtype="1"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heel(1)">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71330" y="300354"/>
            <a:ext cx="4457819" cy="654791"/>
            <a:chOff x="4991310" y="2742843"/>
            <a:chExt cx="1859557" cy="1387673"/>
          </a:xfrm>
        </p:grpSpPr>
        <p:sp>
          <p:nvSpPr>
            <p:cNvPr id="6" name="任意多边形 24"/>
            <p:cNvSpPr/>
            <p:nvPr>
              <p:custDataLst>
                <p:tags r:id="rId1"/>
              </p:custDataLst>
            </p:nvPr>
          </p:nvSpPr>
          <p:spPr bwMode="auto">
            <a:xfrm rot="-5400000">
              <a:off x="5227252" y="2506901"/>
              <a:ext cx="1387673" cy="1859557"/>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accent2"/>
            </a:solidFill>
            <a:ln>
              <a:noFill/>
            </a:ln>
          </p:spPr>
          <p:txBody>
            <a:bodyPr lIns="68271" tIns="34136" rIns="68271" bIns="34136"/>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sp>
          <p:nvSpPr>
            <p:cNvPr id="7" name="椭圆 6"/>
            <p:cNvSpPr/>
            <p:nvPr>
              <p:custDataLst>
                <p:tags r:id="rId2"/>
              </p:custDataLst>
            </p:nvPr>
          </p:nvSpPr>
          <p:spPr>
            <a:xfrm>
              <a:off x="5164851" y="2907053"/>
              <a:ext cx="1072788" cy="1059475"/>
            </a:xfrm>
            <a:prstGeom prst="ellipse">
              <a:avLst/>
            </a:pr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0" cap="none" spc="0" normalizeH="0" baseline="0" noProof="0">
                <a:ln>
                  <a:noFill/>
                </a:ln>
                <a:solidFill>
                  <a:prstClr val="white"/>
                </a:solidFill>
                <a:effectLst/>
                <a:uLnTx/>
                <a:uFillTx/>
                <a:cs typeface="+mn-ea"/>
                <a:sym typeface="+mn-lt"/>
              </a:endParaRPr>
            </a:p>
          </p:txBody>
        </p:sp>
        <p:sp>
          <p:nvSpPr>
            <p:cNvPr id="31" name="文本框 30"/>
            <p:cNvSpPr txBox="1"/>
            <p:nvPr>
              <p:custDataLst>
                <p:tags r:id="rId3"/>
              </p:custDataLst>
            </p:nvPr>
          </p:nvSpPr>
          <p:spPr>
            <a:xfrm>
              <a:off x="5637267" y="3165530"/>
              <a:ext cx="84337" cy="704011"/>
            </a:xfrm>
            <a:prstGeom prst="rect">
              <a:avLst/>
            </a:prstGeom>
            <a:noFill/>
          </p:spPr>
          <p:txBody>
            <a:bodyPr wrap="none" lIns="68271" tIns="34136" rIns="68271" bIns="34136">
              <a:spAutoFit/>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en-US" altLang="zh-CN" sz="2000" b="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sp>
        <p:nvSpPr>
          <p:cNvPr id="3" name="矩形 2"/>
          <p:cNvSpPr/>
          <p:nvPr/>
        </p:nvSpPr>
        <p:spPr>
          <a:xfrm>
            <a:off x="587351" y="407817"/>
            <a:ext cx="2507418" cy="400110"/>
          </a:xfrm>
          <a:prstGeom prst="rect">
            <a:avLst/>
          </a:prstGeom>
        </p:spPr>
        <p:txBody>
          <a:bodyPr wrap="none">
            <a:spAutoFit/>
          </a:bodyPr>
          <a:lstStyle/>
          <a:p>
            <a:pPr eaLnBrk="0"/>
            <a:r>
              <a:rPr lang="zh-CN" altLang="zh-CN" sz="2000" b="1" dirty="0">
                <a:latin typeface="黑体" panose="02010609060101010101" charset="-122"/>
                <a:ea typeface="黑体" panose="02010609060101010101" charset="-122"/>
              </a:rPr>
              <a:t>意境之美、创意之美</a:t>
            </a:r>
            <a:endParaRPr lang="zh-CN" altLang="zh-CN" sz="2000" b="1" dirty="0">
              <a:latin typeface="黑体" panose="02010609060101010101" charset="-122"/>
              <a:ea typeface="黑体" panose="02010609060101010101" charset="-122"/>
            </a:endParaRPr>
          </a:p>
        </p:txBody>
      </p:sp>
      <p:sp>
        <p:nvSpPr>
          <p:cNvPr id="4" name="矩形 3"/>
          <p:cNvSpPr/>
          <p:nvPr/>
        </p:nvSpPr>
        <p:spPr>
          <a:xfrm>
            <a:off x="496570" y="1409065"/>
            <a:ext cx="4032885" cy="2168525"/>
          </a:xfrm>
          <a:prstGeom prst="rect">
            <a:avLst/>
          </a:prstGeom>
        </p:spPr>
        <p:txBody>
          <a:bodyPr wrap="square">
            <a:spAutoFit/>
          </a:bodyPr>
          <a:lstStyle/>
          <a:p>
            <a:pPr eaLnBrk="0">
              <a:lnSpc>
                <a:spcPct val="125000"/>
              </a:lnSpc>
            </a:pPr>
            <a:r>
              <a:rPr lang="en-US" altLang="zh-CN" sz="1800" dirty="0" smtClean="0"/>
              <a:t>      </a:t>
            </a:r>
            <a:r>
              <a:rPr lang="en-US" altLang="zh-CN" sz="1800" dirty="0" smtClean="0"/>
              <a:t> </a:t>
            </a:r>
            <a:r>
              <a:rPr lang="zh-CN" altLang="zh-CN" sz="1800" dirty="0" smtClean="0">
                <a:solidFill>
                  <a:schemeClr val="dk1"/>
                </a:solidFill>
                <a:latin typeface="宋体" panose="02010600030101010101" pitchFamily="2" charset="-122"/>
                <a:ea typeface="宋体" panose="02010600030101010101" pitchFamily="2" charset="-122"/>
              </a:rPr>
              <a:t>在</a:t>
            </a:r>
            <a:r>
              <a:rPr lang="zh-CN" altLang="zh-CN" sz="1800" dirty="0">
                <a:solidFill>
                  <a:schemeClr val="dk1"/>
                </a:solidFill>
                <a:latin typeface="宋体" panose="02010600030101010101" pitchFamily="2" charset="-122"/>
                <a:ea typeface="宋体" panose="02010600030101010101" pitchFamily="2" charset="-122"/>
              </a:rPr>
              <a:t>舞蹈鉴赏的过程中，观众只有将自己的生活阅历、生命感悟与作品的创意、形象、情感、意境</a:t>
            </a:r>
            <a:r>
              <a:rPr lang="zh-CN" altLang="zh-CN" sz="1800" dirty="0" smtClean="0">
                <a:solidFill>
                  <a:schemeClr val="dk1"/>
                </a:solidFill>
                <a:latin typeface="宋体" panose="02010600030101010101" pitchFamily="2" charset="-122"/>
                <a:ea typeface="宋体" panose="02010600030101010101" pitchFamily="2" charset="-122"/>
              </a:rPr>
              <a:t>紧密关联</a:t>
            </a:r>
            <a:r>
              <a:rPr lang="zh-CN" altLang="zh-CN" sz="1800" dirty="0">
                <a:solidFill>
                  <a:schemeClr val="dk1"/>
                </a:solidFill>
                <a:latin typeface="宋体" panose="02010600030101010101" pitchFamily="2" charset="-122"/>
                <a:ea typeface="宋体" panose="02010600030101010101" pitchFamily="2" charset="-122"/>
              </a:rPr>
              <a:t>，才能随着氛围的</a:t>
            </a:r>
            <a:r>
              <a:rPr lang="zh-CN" altLang="zh-CN" sz="1800" dirty="0">
                <a:solidFill>
                  <a:schemeClr val="dk1"/>
                </a:solidFill>
                <a:latin typeface="宋体" panose="02010600030101010101" pitchFamily="2" charset="-122"/>
                <a:ea typeface="宋体" panose="02010600030101010101" pitchFamily="2" charset="-122"/>
              </a:rPr>
              <a:t>营造</a:t>
            </a:r>
            <a:r>
              <a:rPr lang="zh-CN" altLang="en-US" sz="1800" dirty="0">
                <a:solidFill>
                  <a:schemeClr val="dk1"/>
                </a:solidFill>
                <a:latin typeface="宋体" panose="02010600030101010101" pitchFamily="2" charset="-122"/>
                <a:ea typeface="宋体" panose="02010600030101010101" pitchFamily="2" charset="-122"/>
              </a:rPr>
              <a:t>、</a:t>
            </a:r>
            <a:r>
              <a:rPr lang="zh-CN" altLang="zh-CN" sz="1800" dirty="0">
                <a:solidFill>
                  <a:schemeClr val="dk1"/>
                </a:solidFill>
                <a:latin typeface="宋体" panose="02010600030101010101" pitchFamily="2" charset="-122"/>
                <a:ea typeface="宋体" panose="02010600030101010101" pitchFamily="2" charset="-122"/>
              </a:rPr>
              <a:t>情节</a:t>
            </a:r>
            <a:r>
              <a:rPr lang="zh-CN" altLang="zh-CN" sz="1800" dirty="0">
                <a:solidFill>
                  <a:schemeClr val="dk1"/>
                </a:solidFill>
                <a:latin typeface="宋体" panose="02010600030101010101" pitchFamily="2" charset="-122"/>
                <a:ea typeface="宋体" panose="02010600030101010101" pitchFamily="2" charset="-122"/>
              </a:rPr>
              <a:t>的</a:t>
            </a:r>
            <a:r>
              <a:rPr lang="zh-CN" altLang="zh-CN" sz="1800" dirty="0" smtClean="0">
                <a:solidFill>
                  <a:schemeClr val="dk1"/>
                </a:solidFill>
                <a:latin typeface="宋体" panose="02010600030101010101" pitchFamily="2" charset="-122"/>
                <a:ea typeface="宋体" panose="02010600030101010101" pitchFamily="2" charset="-122"/>
              </a:rPr>
              <a:t>变化</a:t>
            </a:r>
            <a:r>
              <a:rPr lang="zh-CN" altLang="en-US" sz="1800" dirty="0" smtClean="0">
                <a:solidFill>
                  <a:schemeClr val="dk1"/>
                </a:solidFill>
                <a:latin typeface="宋体" panose="02010600030101010101" pitchFamily="2" charset="-122"/>
                <a:ea typeface="宋体" panose="02010600030101010101" pitchFamily="2" charset="-122"/>
              </a:rPr>
              <a:t>、</a:t>
            </a:r>
            <a:r>
              <a:rPr lang="zh-CN" altLang="zh-CN" sz="1800" dirty="0" smtClean="0">
                <a:solidFill>
                  <a:schemeClr val="dk1"/>
                </a:solidFill>
                <a:latin typeface="宋体" panose="02010600030101010101" pitchFamily="2" charset="-122"/>
                <a:ea typeface="宋体" panose="02010600030101010101" pitchFamily="2" charset="-122"/>
              </a:rPr>
              <a:t>人物</a:t>
            </a:r>
            <a:r>
              <a:rPr lang="zh-CN" altLang="zh-CN" sz="1800" dirty="0">
                <a:solidFill>
                  <a:schemeClr val="dk1"/>
                </a:solidFill>
                <a:latin typeface="宋体" panose="02010600030101010101" pitchFamily="2" charset="-122"/>
                <a:ea typeface="宋体" panose="02010600030101010101" pitchFamily="2" charset="-122"/>
              </a:rPr>
              <a:t>的情感，感悟作品所传达的意境之美与创意之美。</a:t>
            </a:r>
            <a:endParaRPr lang="zh-CN" altLang="zh-CN" sz="1800" dirty="0">
              <a:solidFill>
                <a:schemeClr val="dk1"/>
              </a:solidFill>
              <a:latin typeface="宋体" panose="02010600030101010101" pitchFamily="2" charset="-122"/>
              <a:ea typeface="宋体" panose="02010600030101010101" pitchFamily="2" charset="-122"/>
            </a:endParaRPr>
          </a:p>
        </p:txBody>
      </p:sp>
      <p:sp>
        <p:nvSpPr>
          <p:cNvPr id="2" name="AutoShape 2" descr="https://img0.baidu.com/it/u=3092026800,3534184012&amp;fm=253&amp;fmt=auto&amp;app=138&amp;f=JPEG?w=749&amp;h=500"/>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 name="椭圆 7"/>
          <p:cNvSpPr/>
          <p:nvPr/>
        </p:nvSpPr>
        <p:spPr>
          <a:xfrm>
            <a:off x="5123180" y="1470660"/>
            <a:ext cx="3321050" cy="2451735"/>
          </a:xfrm>
          <a:prstGeom prst="ellipse">
            <a:avLst/>
          </a:prstGeom>
          <a:noFill/>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0" name="组合 9"/>
          <p:cNvGrpSpPr/>
          <p:nvPr/>
        </p:nvGrpSpPr>
        <p:grpSpPr>
          <a:xfrm>
            <a:off x="4915535" y="1119505"/>
            <a:ext cx="3853180" cy="3183890"/>
            <a:chOff x="7741" y="1763"/>
            <a:chExt cx="6068" cy="5014"/>
          </a:xfrm>
        </p:grpSpPr>
        <p:pic>
          <p:nvPicPr>
            <p:cNvPr id="100" name="图片 99"/>
            <p:cNvPicPr/>
            <p:nvPr>
              <p:custDataLst>
                <p:tags r:id="rId4"/>
              </p:custDataLst>
            </p:nvPr>
          </p:nvPicPr>
          <p:blipFill>
            <a:blip r:embed="rId5"/>
            <a:srcRect l="5774" t="3509" r="3257" b="-2172"/>
            <a:stretch>
              <a:fillRect/>
            </a:stretch>
          </p:blipFill>
          <p:spPr>
            <a:xfrm>
              <a:off x="7741" y="1763"/>
              <a:ext cx="6069" cy="4186"/>
            </a:xfrm>
            <a:prstGeom prst="ellipse">
              <a:avLst/>
            </a:prstGeom>
            <a:noFill/>
            <a:ln w="9525">
              <a:noFill/>
            </a:ln>
            <a:effectLst>
              <a:softEdge rad="127000"/>
            </a:effectLst>
          </p:spPr>
        </p:pic>
        <p:sp>
          <p:nvSpPr>
            <p:cNvPr id="9" name="文本框 8"/>
            <p:cNvSpPr txBox="1"/>
            <p:nvPr/>
          </p:nvSpPr>
          <p:spPr>
            <a:xfrm>
              <a:off x="8363" y="6031"/>
              <a:ext cx="4549" cy="746"/>
            </a:xfrm>
            <a:prstGeom prst="rect">
              <a:avLst/>
            </a:prstGeom>
            <a:noFill/>
            <a:ln>
              <a:noFill/>
            </a:ln>
          </p:spPr>
          <p:style>
            <a:lnRef idx="2">
              <a:schemeClr val="accent2"/>
            </a:lnRef>
            <a:fillRef idx="1">
              <a:schemeClr val="lt1"/>
            </a:fillRef>
            <a:effectRef idx="0">
              <a:schemeClr val="accent2"/>
            </a:effectRef>
            <a:fontRef idx="minor">
              <a:schemeClr val="dk1"/>
            </a:fontRef>
          </p:style>
          <p:txBody>
            <a:bodyPr>
              <a:noAutofit/>
            </a:bodyPr>
            <a:p>
              <a:pPr indent="284480"/>
              <a:r>
                <a:rPr lang="zh-CN" altLang="en-US" sz="1400" b="0">
                  <a:solidFill>
                    <a:srgbClr val="000000"/>
                  </a:solidFill>
                  <a:ea typeface="宋体" panose="02010600030101010101" pitchFamily="2" charset="-122"/>
                </a:rPr>
                <a:t>舞蹈诗剧《只此青绿》剧照</a:t>
              </a:r>
              <a:endParaRPr lang="zh-CN" altLang="en-US" sz="1400" b="0">
                <a:solidFill>
                  <a:srgbClr val="000000"/>
                </a:solidFill>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699"/>
    </mc:Choice>
    <mc:Fallback>
      <p:transition spd="med"/>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50" fill="hold"/>
                                        <p:tgtEl>
                                          <p:spTgt spid="5"/>
                                        </p:tgtEl>
                                        <p:attrNameLst>
                                          <p:attrName>ppt_x</p:attrName>
                                        </p:attrNameLst>
                                      </p:cBhvr>
                                      <p:tavLst>
                                        <p:tav tm="0">
                                          <p:val>
                                            <p:strVal val="0-#ppt_w/2"/>
                                          </p:val>
                                        </p:tav>
                                        <p:tav tm="100000">
                                          <p:val>
                                            <p:strVal val="#ppt_x"/>
                                          </p:val>
                                        </p:tav>
                                      </p:tavLst>
                                    </p:anim>
                                    <p:anim calcmode="lin" valueType="num">
                                      <p:cBhvr additive="base">
                                        <p:cTn id="8" dur="25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1000"/>
                                        <p:tgtEl>
                                          <p:spTgt spid="4">
                                            <p:txEl>
                                              <p:pRg st="0" end="0"/>
                                            </p:txEl>
                                          </p:spTgt>
                                        </p:tgtEl>
                                      </p:cBhvr>
                                    </p:animEffect>
                                    <p:anim calcmode="lin" valueType="num">
                                      <p:cBhvr>
                                        <p:cTn id="13"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0" presetClass="entr" presetSubtype="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screen">
            <a:extLst>
              <a:ext uri="{BEBA8EAE-BF5A-486C-A8C5-ECC9F3942E4B}">
                <a14:imgProps xmlns:a14="http://schemas.microsoft.com/office/drawing/2010/main">
                  <a14:imgLayer r:embed="rId2">
                    <a14:imgEffect>
                      <a14:saturation sat="400000"/>
                    </a14:imgEffect>
                  </a14:imgLayer>
                </a14:imgProps>
              </a:ext>
            </a:extLst>
          </a:blip>
          <a:stretch>
            <a:fillRect/>
          </a:stretch>
        </p:blipFill>
        <p:spPr>
          <a:xfrm>
            <a:off x="0" y="0"/>
            <a:ext cx="9144000" cy="5143500"/>
          </a:xfrm>
          <a:prstGeom prst="rect">
            <a:avLst/>
          </a:prstGeom>
        </p:spPr>
      </p:pic>
      <p:pic>
        <p:nvPicPr>
          <p:cNvPr id="11" name="图片 10"/>
          <p:cNvPicPr>
            <a:picLocks noChangeAspect="1"/>
          </p:cNvPicPr>
          <p:nvPr/>
        </p:nvPicPr>
        <p:blipFill rotWithShape="1">
          <a:blip r:embed="rId3" cstate="screen"/>
          <a:srcRect/>
          <a:stretch>
            <a:fillRect/>
          </a:stretch>
        </p:blipFill>
        <p:spPr>
          <a:xfrm>
            <a:off x="6241085" y="3021750"/>
            <a:ext cx="2886235" cy="2121750"/>
          </a:xfrm>
          <a:prstGeom prst="rect">
            <a:avLst/>
          </a:prstGeom>
        </p:spPr>
      </p:pic>
      <p:sp>
        <p:nvSpPr>
          <p:cNvPr id="2" name="文本框 1"/>
          <p:cNvSpPr txBox="1"/>
          <p:nvPr/>
        </p:nvSpPr>
        <p:spPr>
          <a:xfrm>
            <a:off x="609402" y="296979"/>
            <a:ext cx="1544012" cy="954107"/>
          </a:xfrm>
          <a:prstGeom prst="rect">
            <a:avLst/>
          </a:prstGeom>
          <a:noFill/>
        </p:spPr>
        <p:txBody>
          <a:bodyPr wrap="none" rtlCol="0">
            <a:spAutoFit/>
          </a:bodyPr>
          <a:lstStyle/>
          <a:p>
            <a:pPr algn="ctr"/>
            <a:r>
              <a:rPr lang="zh-CN" altLang="en-US" sz="2800" dirty="0">
                <a:solidFill>
                  <a:srgbClr val="FF0000"/>
                </a:solidFill>
                <a:cs typeface="+mn-ea"/>
                <a:sym typeface="+mn-lt"/>
              </a:rPr>
              <a:t>目录</a:t>
            </a:r>
            <a:endParaRPr lang="zh-CN" altLang="en-US" sz="2800" dirty="0">
              <a:solidFill>
                <a:srgbClr val="FF0000"/>
              </a:solidFill>
              <a:cs typeface="+mn-ea"/>
              <a:sym typeface="+mn-lt"/>
            </a:endParaRPr>
          </a:p>
          <a:p>
            <a:pPr algn="ctr"/>
            <a:r>
              <a:rPr lang="en-US" altLang="zh-CN" sz="2800" dirty="0">
                <a:solidFill>
                  <a:srgbClr val="FF0000"/>
                </a:solidFill>
                <a:cs typeface="+mn-ea"/>
                <a:sym typeface="+mn-lt"/>
              </a:rPr>
              <a:t>contents</a:t>
            </a:r>
            <a:endParaRPr lang="zh-CN" altLang="en-US" sz="2800" dirty="0">
              <a:solidFill>
                <a:srgbClr val="FF0000"/>
              </a:solidFill>
              <a:cs typeface="+mn-ea"/>
              <a:sym typeface="+mn-lt"/>
            </a:endParaRPr>
          </a:p>
        </p:txBody>
      </p:sp>
      <p:sp>
        <p:nvSpPr>
          <p:cNvPr id="20" name="MH_Title"/>
          <p:cNvSpPr/>
          <p:nvPr>
            <p:custDataLst>
              <p:tags r:id="rId4"/>
            </p:custDataLst>
          </p:nvPr>
        </p:nvSpPr>
        <p:spPr>
          <a:xfrm>
            <a:off x="2431414" y="2263140"/>
            <a:ext cx="4363085" cy="498475"/>
          </a:xfrm>
          <a:prstGeom prst="rect">
            <a:avLst/>
          </a:prstGeom>
          <a:solidFill>
            <a:srgbClr val="C677D3"/>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81000" tIns="0" rIns="405000" bIns="0" anchor="ctr">
            <a:normAutofit fontScale="92500"/>
          </a:bodyPr>
          <a:lstStyle/>
          <a:p>
            <a:r>
              <a:rPr lang="en-US" altLang="zh-CN" sz="2400" b="1" dirty="0" smtClean="0">
                <a:solidFill>
                  <a:srgbClr val="FFFFFF"/>
                </a:solidFill>
                <a:cs typeface="+mn-ea"/>
              </a:rPr>
              <a:t>     </a:t>
            </a:r>
            <a:r>
              <a:rPr lang="zh-CN" altLang="zh-CN" sz="2300" b="1" dirty="0" smtClean="0">
                <a:solidFill>
                  <a:srgbClr val="FFFFFF"/>
                </a:solidFill>
                <a:cs typeface="+mn-ea"/>
              </a:rPr>
              <a:t>舞蹈</a:t>
            </a:r>
            <a:r>
              <a:rPr lang="zh-CN" altLang="zh-CN" sz="2300" b="1" dirty="0">
                <a:solidFill>
                  <a:srgbClr val="FFFFFF"/>
                </a:solidFill>
                <a:cs typeface="+mn-ea"/>
              </a:rPr>
              <a:t>鉴赏的视角与学科基础</a:t>
            </a:r>
            <a:endParaRPr lang="zh-CN" altLang="en-US" sz="2300" b="1" dirty="0">
              <a:solidFill>
                <a:srgbClr val="FFFFFF"/>
              </a:solidFill>
              <a:cs typeface="+mn-ea"/>
            </a:endParaRPr>
          </a:p>
        </p:txBody>
      </p:sp>
      <p:sp>
        <p:nvSpPr>
          <p:cNvPr id="25" name="MH_Number"/>
          <p:cNvSpPr/>
          <p:nvPr>
            <p:custDataLst>
              <p:tags r:id="rId5"/>
            </p:custDataLst>
          </p:nvPr>
        </p:nvSpPr>
        <p:spPr>
          <a:xfrm>
            <a:off x="1851117" y="2088272"/>
            <a:ext cx="580291" cy="673426"/>
          </a:xfrm>
          <a:custGeom>
            <a:avLst/>
            <a:gdLst>
              <a:gd name="connsiteX0" fmla="*/ 0 w 640080"/>
              <a:gd name="connsiteY0" fmla="*/ 0 h 662940"/>
              <a:gd name="connsiteX1" fmla="*/ 0 w 640080"/>
              <a:gd name="connsiteY1" fmla="*/ 502920 h 662940"/>
              <a:gd name="connsiteX2" fmla="*/ 640080 w 640080"/>
              <a:gd name="connsiteY2" fmla="*/ 662940 h 662940"/>
              <a:gd name="connsiteX3" fmla="*/ 640080 w 640080"/>
              <a:gd name="connsiteY3" fmla="*/ 160020 h 662940"/>
              <a:gd name="connsiteX4" fmla="*/ 0 w 640080"/>
              <a:gd name="connsiteY4" fmla="*/ 0 h 66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662940">
                <a:moveTo>
                  <a:pt x="0" y="0"/>
                </a:moveTo>
                <a:lnTo>
                  <a:pt x="0" y="502920"/>
                </a:lnTo>
                <a:lnTo>
                  <a:pt x="640080" y="662940"/>
                </a:lnTo>
                <a:lnTo>
                  <a:pt x="640080" y="160020"/>
                </a:lnTo>
                <a:lnTo>
                  <a:pt x="0" y="0"/>
                </a:lnTo>
                <a:close/>
              </a:path>
            </a:pathLst>
          </a:custGeom>
          <a:solidFill>
            <a:srgbClr val="9836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3600" b="1" dirty="0">
                <a:solidFill>
                  <a:srgbClr val="FFFFFF"/>
                </a:solidFill>
                <a:cs typeface="+mn-ea"/>
                <a:sym typeface="+mn-lt"/>
              </a:rPr>
              <a:t>4</a:t>
            </a:r>
            <a:endParaRPr lang="en-US" altLang="zh-CN" sz="3600" b="1" dirty="0">
              <a:solidFill>
                <a:srgbClr val="FFFFFF"/>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left)">
                                      <p:cBhvr>
                                        <p:cTn id="13" dur="750"/>
                                        <p:tgtEl>
                                          <p:spTgt spid="25"/>
                                        </p:tgtEl>
                                      </p:cBhvr>
                                    </p:animEffect>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0" grpId="0" bldLvl="0" animBg="1"/>
      <p:bldP spid="25"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33253" y="571657"/>
            <a:ext cx="5038623" cy="553998"/>
          </a:xfrm>
          <a:prstGeom prst="rect">
            <a:avLst/>
          </a:prstGeom>
        </p:spPr>
        <p:txBody>
          <a:bodyPr wrap="square">
            <a:spAutoFit/>
          </a:bodyPr>
          <a:lstStyle/>
          <a:p>
            <a:pPr>
              <a:lnSpc>
                <a:spcPct val="125000"/>
              </a:lnSpc>
            </a:pPr>
            <a:r>
              <a:rPr lang="zh-CN" altLang="en-US" sz="2400" b="1" dirty="0" smtClean="0">
                <a:latin typeface="黑体" panose="02010609060101010101" charset="-122"/>
                <a:ea typeface="黑体" panose="02010609060101010101" charset="-122"/>
                <a:cs typeface="黑体" panose="02010609060101010101" charset="-122"/>
              </a:rPr>
              <a:t>一</a:t>
            </a:r>
            <a:r>
              <a:rPr lang="en-US" altLang="zh-CN" sz="2400" b="1" dirty="0" smtClean="0">
                <a:latin typeface="黑体" panose="02010609060101010101" charset="-122"/>
                <a:ea typeface="黑体" panose="02010609060101010101" charset="-122"/>
                <a:cs typeface="黑体" panose="02010609060101010101" charset="-122"/>
              </a:rPr>
              <a:t>、</a:t>
            </a:r>
            <a:r>
              <a:rPr lang="zh-CN" altLang="zh-CN" sz="2400" b="1" dirty="0">
                <a:latin typeface="黑体" panose="02010609060101010101" charset="-122"/>
                <a:ea typeface="黑体" panose="02010609060101010101" charset="-122"/>
              </a:rPr>
              <a:t>舞蹈鉴赏的</a:t>
            </a:r>
            <a:r>
              <a:rPr lang="zh-CN" altLang="zh-CN" sz="2400" b="1" dirty="0" smtClean="0">
                <a:latin typeface="黑体" panose="02010609060101010101" charset="-122"/>
                <a:ea typeface="黑体" panose="02010609060101010101" charset="-122"/>
              </a:rPr>
              <a:t>视角</a:t>
            </a:r>
            <a:endParaRPr lang="en-US" altLang="zh-CN" sz="2400" b="1" dirty="0">
              <a:latin typeface="黑体" panose="02010609060101010101" charset="-122"/>
              <a:ea typeface="黑体" panose="02010609060101010101" charset="-122"/>
              <a:cs typeface="黑体" panose="02010609060101010101" charset="-122"/>
            </a:endParaRPr>
          </a:p>
        </p:txBody>
      </p:sp>
      <p:grpSp>
        <p:nvGrpSpPr>
          <p:cNvPr id="4" name="组合 3"/>
          <p:cNvGrpSpPr/>
          <p:nvPr/>
        </p:nvGrpSpPr>
        <p:grpSpPr>
          <a:xfrm>
            <a:off x="1874116" y="3082033"/>
            <a:ext cx="623369" cy="746400"/>
            <a:chOff x="5052347" y="2851099"/>
            <a:chExt cx="1587120" cy="1730226"/>
          </a:xfrm>
        </p:grpSpPr>
        <p:sp>
          <p:nvSpPr>
            <p:cNvPr id="5" name="Freeform 13"/>
            <p:cNvSpPr/>
            <p:nvPr/>
          </p:nvSpPr>
          <p:spPr bwMode="auto">
            <a:xfrm>
              <a:off x="5052347" y="2851099"/>
              <a:ext cx="1560720" cy="173022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0" cap="none" spc="0" normalizeH="0" baseline="0" noProof="0">
                <a:ln>
                  <a:noFill/>
                </a:ln>
                <a:solidFill>
                  <a:prstClr val="white"/>
                </a:solidFill>
                <a:effectLst/>
                <a:uLnTx/>
                <a:uFillTx/>
                <a:cs typeface="+mn-ea"/>
                <a:sym typeface="+mn-lt"/>
              </a:endParaRPr>
            </a:p>
          </p:txBody>
        </p:sp>
        <p:sp>
          <p:nvSpPr>
            <p:cNvPr id="6" name="Freeform 13"/>
            <p:cNvSpPr/>
            <p:nvPr/>
          </p:nvSpPr>
          <p:spPr bwMode="auto">
            <a:xfrm>
              <a:off x="5182763" y="2995679"/>
              <a:ext cx="1299888" cy="144106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solidFill>
              <a:schemeClr val="accent2"/>
            </a:solidFill>
            <a:ln w="28575" cap="flat">
              <a:noFill/>
              <a:prstDash val="solid"/>
              <a:miter lim="800000"/>
            </a:ln>
          </p:spPr>
          <p:txBody>
            <a:bodyPr lIns="68271" tIns="34136" rIns="68271" bIns="34136"/>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grpSp>
          <p:nvGrpSpPr>
            <p:cNvPr id="7" name="组合 58"/>
            <p:cNvGrpSpPr/>
            <p:nvPr/>
          </p:nvGrpSpPr>
          <p:grpSpPr bwMode="auto">
            <a:xfrm>
              <a:off x="5579937" y="3412927"/>
              <a:ext cx="1059530" cy="943868"/>
              <a:chOff x="5405438" y="6815138"/>
              <a:chExt cx="511175" cy="460375"/>
            </a:xfrm>
          </p:grpSpPr>
          <p:sp>
            <p:nvSpPr>
              <p:cNvPr id="8" name="Freeform 61"/>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sp>
            <p:nvSpPr>
              <p:cNvPr id="9"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sp>
            <p:nvSpPr>
              <p:cNvPr id="10" name="Freeform 63"/>
              <p:cNvSpPr/>
              <p:nvPr/>
            </p:nvSpPr>
            <p:spPr bwMode="auto">
              <a:xfrm>
                <a:off x="5545139"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grpSp>
      </p:grpSp>
      <p:grpSp>
        <p:nvGrpSpPr>
          <p:cNvPr id="11" name="组合 10"/>
          <p:cNvGrpSpPr/>
          <p:nvPr/>
        </p:nvGrpSpPr>
        <p:grpSpPr>
          <a:xfrm>
            <a:off x="1874116" y="1364233"/>
            <a:ext cx="613118" cy="746400"/>
            <a:chOff x="1106160" y="2851099"/>
            <a:chExt cx="1561020" cy="1730226"/>
          </a:xfrm>
        </p:grpSpPr>
        <p:sp>
          <p:nvSpPr>
            <p:cNvPr id="12" name="Freeform 13"/>
            <p:cNvSpPr/>
            <p:nvPr/>
          </p:nvSpPr>
          <p:spPr bwMode="auto">
            <a:xfrm>
              <a:off x="1106160" y="2851099"/>
              <a:ext cx="1560720" cy="173022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0" cap="none" spc="0" normalizeH="0" baseline="0" noProof="0">
                <a:ln>
                  <a:noFill/>
                </a:ln>
                <a:solidFill>
                  <a:prstClr val="white"/>
                </a:solidFill>
                <a:effectLst/>
                <a:uLnTx/>
                <a:uFillTx/>
                <a:cs typeface="+mn-ea"/>
                <a:sym typeface="+mn-lt"/>
              </a:endParaRPr>
            </a:p>
          </p:txBody>
        </p:sp>
        <p:sp>
          <p:nvSpPr>
            <p:cNvPr id="13" name="Freeform 13"/>
            <p:cNvSpPr/>
            <p:nvPr/>
          </p:nvSpPr>
          <p:spPr bwMode="auto">
            <a:xfrm>
              <a:off x="1236575" y="2995679"/>
              <a:ext cx="1299888" cy="144106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solidFill>
              <a:schemeClr val="accent3"/>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white"/>
                </a:solidFill>
                <a:effectLst/>
                <a:uLnTx/>
                <a:uFillTx/>
                <a:cs typeface="+mn-ea"/>
                <a:sym typeface="+mn-lt"/>
              </a:endParaRPr>
            </a:p>
          </p:txBody>
        </p:sp>
        <p:grpSp>
          <p:nvGrpSpPr>
            <p:cNvPr id="14" name="组合 62"/>
            <p:cNvGrpSpPr/>
            <p:nvPr/>
          </p:nvGrpSpPr>
          <p:grpSpPr bwMode="auto">
            <a:xfrm>
              <a:off x="1607650" y="3392924"/>
              <a:ext cx="1059530" cy="963871"/>
              <a:chOff x="5722963" y="2742165"/>
              <a:chExt cx="500063" cy="460375"/>
            </a:xfrm>
          </p:grpSpPr>
          <p:sp>
            <p:nvSpPr>
              <p:cNvPr id="15" name="Freeform 55"/>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sp>
            <p:nvSpPr>
              <p:cNvPr id="16"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sp>
            <p:nvSpPr>
              <p:cNvPr id="17" name="Freeform 57"/>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grpSp>
      </p:grpSp>
      <p:grpSp>
        <p:nvGrpSpPr>
          <p:cNvPr id="18" name="组合 17"/>
          <p:cNvGrpSpPr/>
          <p:nvPr/>
        </p:nvGrpSpPr>
        <p:grpSpPr>
          <a:xfrm>
            <a:off x="1874116" y="2210167"/>
            <a:ext cx="613000" cy="746400"/>
            <a:chOff x="3079254" y="1775328"/>
            <a:chExt cx="1560720" cy="1730226"/>
          </a:xfrm>
        </p:grpSpPr>
        <p:sp>
          <p:nvSpPr>
            <p:cNvPr id="19" name="Freeform 13"/>
            <p:cNvSpPr/>
            <p:nvPr/>
          </p:nvSpPr>
          <p:spPr bwMode="auto">
            <a:xfrm>
              <a:off x="3079254" y="1775328"/>
              <a:ext cx="1560720" cy="173022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0" cap="none" spc="0" normalizeH="0" baseline="0" noProof="0">
                <a:ln>
                  <a:noFill/>
                </a:ln>
                <a:solidFill>
                  <a:prstClr val="white"/>
                </a:solidFill>
                <a:effectLst/>
                <a:uLnTx/>
                <a:uFillTx/>
                <a:cs typeface="+mn-ea"/>
                <a:sym typeface="+mn-lt"/>
              </a:endParaRPr>
            </a:p>
          </p:txBody>
        </p:sp>
        <p:sp>
          <p:nvSpPr>
            <p:cNvPr id="20" name="Freeform 13"/>
            <p:cNvSpPr/>
            <p:nvPr/>
          </p:nvSpPr>
          <p:spPr bwMode="auto">
            <a:xfrm>
              <a:off x="3209669" y="1919908"/>
              <a:ext cx="1299888" cy="144106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solidFill>
              <a:schemeClr val="accent1"/>
            </a:solidFill>
            <a:ln w="28575" cap="flat">
              <a:noFill/>
              <a:prstDash val="solid"/>
              <a:miter lim="800000"/>
            </a:ln>
          </p:spPr>
          <p:txBody>
            <a:bodyPr lIns="68271" tIns="34136" rIns="68271" bIns="34136"/>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grpSp>
          <p:nvGrpSpPr>
            <p:cNvPr id="21" name="组合 66"/>
            <p:cNvGrpSpPr/>
            <p:nvPr/>
          </p:nvGrpSpPr>
          <p:grpSpPr bwMode="auto">
            <a:xfrm>
              <a:off x="3564679" y="2331542"/>
              <a:ext cx="1067125" cy="950119"/>
              <a:chOff x="952501" y="6013451"/>
              <a:chExt cx="511175" cy="460375"/>
            </a:xfrm>
          </p:grpSpPr>
          <p:sp>
            <p:nvSpPr>
              <p:cNvPr id="22" name="Freeform 58"/>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sp>
            <p:nvSpPr>
              <p:cNvPr id="23"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sp>
            <p:nvSpPr>
              <p:cNvPr id="24" name="Freeform 60"/>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grpSp>
      </p:grpSp>
      <p:sp>
        <p:nvSpPr>
          <p:cNvPr id="3" name="矩形 2"/>
          <p:cNvSpPr/>
          <p:nvPr/>
        </p:nvSpPr>
        <p:spPr>
          <a:xfrm>
            <a:off x="2952564" y="1560274"/>
            <a:ext cx="1723549" cy="400110"/>
          </a:xfrm>
          <a:prstGeom prst="rect">
            <a:avLst/>
          </a:prstGeom>
        </p:spPr>
        <p:txBody>
          <a:bodyPr wrap="none">
            <a:spAutoFit/>
          </a:bodyPr>
          <a:lstStyle/>
          <a:p>
            <a:pPr eaLnBrk="0"/>
            <a:r>
              <a:rPr lang="zh-CN" altLang="zh-CN" sz="2000" dirty="0">
                <a:latin typeface="宋体" panose="02010600030101010101" pitchFamily="2" charset="-122"/>
                <a:ea typeface="宋体" panose="02010600030101010101" pitchFamily="2" charset="-122"/>
              </a:rPr>
              <a:t>舞蹈内涵深挖</a:t>
            </a:r>
            <a:endParaRPr lang="zh-CN" altLang="zh-CN" sz="2000" dirty="0">
              <a:latin typeface="宋体" panose="02010600030101010101" pitchFamily="2" charset="-122"/>
              <a:ea typeface="宋体" panose="02010600030101010101" pitchFamily="2" charset="-122"/>
            </a:endParaRPr>
          </a:p>
        </p:txBody>
      </p:sp>
      <p:sp>
        <p:nvSpPr>
          <p:cNvPr id="28" name="矩形 27"/>
          <p:cNvSpPr/>
          <p:nvPr/>
        </p:nvSpPr>
        <p:spPr>
          <a:xfrm>
            <a:off x="2952564" y="2320942"/>
            <a:ext cx="1723549" cy="400110"/>
          </a:xfrm>
          <a:prstGeom prst="rect">
            <a:avLst/>
          </a:prstGeom>
        </p:spPr>
        <p:txBody>
          <a:bodyPr wrap="none">
            <a:spAutoFit/>
          </a:bodyPr>
          <a:lstStyle/>
          <a:p>
            <a:pPr eaLnBrk="0"/>
            <a:r>
              <a:rPr lang="zh-CN" altLang="zh-CN" sz="2000" dirty="0">
                <a:latin typeface="宋体" panose="02010600030101010101" pitchFamily="2" charset="-122"/>
                <a:ea typeface="宋体" panose="02010600030101010101" pitchFamily="2" charset="-122"/>
              </a:rPr>
              <a:t>舞蹈人物塑造</a:t>
            </a:r>
            <a:endParaRPr lang="zh-CN" altLang="zh-CN" sz="2000" dirty="0">
              <a:latin typeface="宋体" panose="02010600030101010101" pitchFamily="2" charset="-122"/>
              <a:ea typeface="宋体" panose="02010600030101010101" pitchFamily="2" charset="-122"/>
            </a:endParaRPr>
          </a:p>
        </p:txBody>
      </p:sp>
      <p:sp>
        <p:nvSpPr>
          <p:cNvPr id="29" name="矩形 28"/>
          <p:cNvSpPr/>
          <p:nvPr/>
        </p:nvSpPr>
        <p:spPr>
          <a:xfrm>
            <a:off x="2952564" y="3238613"/>
            <a:ext cx="1723549" cy="400110"/>
          </a:xfrm>
          <a:prstGeom prst="rect">
            <a:avLst/>
          </a:prstGeom>
        </p:spPr>
        <p:txBody>
          <a:bodyPr wrap="none">
            <a:spAutoFit/>
          </a:bodyPr>
          <a:lstStyle/>
          <a:p>
            <a:pPr eaLnBrk="0"/>
            <a:r>
              <a:rPr lang="zh-CN" altLang="zh-CN" sz="2000" dirty="0">
                <a:latin typeface="宋体" panose="02010600030101010101" pitchFamily="2" charset="-122"/>
                <a:ea typeface="宋体" panose="02010600030101010101" pitchFamily="2" charset="-122"/>
              </a:rPr>
              <a:t>舞蹈形式探究</a:t>
            </a:r>
            <a:endParaRPr lang="zh-CN" altLang="zh-CN" sz="2000" dirty="0">
              <a:latin typeface="宋体" panose="02010600030101010101" pitchFamily="2" charset="-122"/>
              <a:ea typeface="宋体" panose="02010600030101010101" pitchFamily="2" charset="-122"/>
            </a:endParaRPr>
          </a:p>
        </p:txBody>
      </p:sp>
      <p:sp>
        <p:nvSpPr>
          <p:cNvPr id="46" name="矩形 45"/>
          <p:cNvSpPr/>
          <p:nvPr/>
        </p:nvSpPr>
        <p:spPr>
          <a:xfrm>
            <a:off x="5148397" y="2604122"/>
            <a:ext cx="1531188" cy="307777"/>
          </a:xfrm>
          <a:prstGeom prst="rect">
            <a:avLst/>
          </a:prstGeom>
        </p:spPr>
        <p:txBody>
          <a:bodyPr wrap="none">
            <a:spAutoFit/>
          </a:bodyPr>
          <a:lstStyle/>
          <a:p>
            <a:pPr eaLnBrk="0"/>
            <a:r>
              <a:rPr lang="en-US" altLang="zh-CN" sz="1400" dirty="0">
                <a:latin typeface="宋体" panose="02010600030101010101" pitchFamily="2" charset="-122"/>
                <a:ea typeface="宋体" panose="02010600030101010101" pitchFamily="2" charset="-122"/>
              </a:rPr>
              <a:t>1. </a:t>
            </a:r>
            <a:r>
              <a:rPr lang="zh-CN" altLang="zh-CN" sz="1400" dirty="0">
                <a:latin typeface="宋体" panose="02010600030101010101" pitchFamily="2" charset="-122"/>
                <a:ea typeface="宋体" panose="02010600030101010101" pitchFamily="2" charset="-122"/>
              </a:rPr>
              <a:t>舞蹈身体语言</a:t>
            </a:r>
            <a:endParaRPr lang="zh-CN" altLang="zh-CN" sz="1400" dirty="0">
              <a:latin typeface="宋体" panose="02010600030101010101" pitchFamily="2" charset="-122"/>
              <a:ea typeface="宋体" panose="02010600030101010101" pitchFamily="2" charset="-122"/>
            </a:endParaRPr>
          </a:p>
        </p:txBody>
      </p:sp>
      <p:sp>
        <p:nvSpPr>
          <p:cNvPr id="47" name="矩形 46"/>
          <p:cNvSpPr/>
          <p:nvPr/>
        </p:nvSpPr>
        <p:spPr>
          <a:xfrm>
            <a:off x="5148397" y="3006797"/>
            <a:ext cx="1531188" cy="307777"/>
          </a:xfrm>
          <a:prstGeom prst="rect">
            <a:avLst/>
          </a:prstGeom>
        </p:spPr>
        <p:txBody>
          <a:bodyPr wrap="none">
            <a:spAutoFit/>
          </a:bodyPr>
          <a:lstStyle/>
          <a:p>
            <a:pPr eaLnBrk="0"/>
            <a:r>
              <a:rPr lang="en-US" altLang="zh-CN" sz="1400" dirty="0">
                <a:latin typeface="宋体" panose="02010600030101010101" pitchFamily="2" charset="-122"/>
                <a:ea typeface="宋体" panose="02010600030101010101" pitchFamily="2" charset="-122"/>
              </a:rPr>
              <a:t>2. </a:t>
            </a:r>
            <a:r>
              <a:rPr lang="zh-CN" altLang="zh-CN" sz="1400" dirty="0">
                <a:latin typeface="宋体" panose="02010600030101010101" pitchFamily="2" charset="-122"/>
                <a:ea typeface="宋体" panose="02010600030101010101" pitchFamily="2" charset="-122"/>
              </a:rPr>
              <a:t>舞蹈结构安排</a:t>
            </a:r>
            <a:endParaRPr lang="zh-CN" altLang="zh-CN" sz="1400" dirty="0">
              <a:latin typeface="宋体" panose="02010600030101010101" pitchFamily="2" charset="-122"/>
              <a:ea typeface="宋体" panose="02010600030101010101" pitchFamily="2" charset="-122"/>
            </a:endParaRPr>
          </a:p>
        </p:txBody>
      </p:sp>
      <p:sp>
        <p:nvSpPr>
          <p:cNvPr id="48" name="矩形 47"/>
          <p:cNvSpPr/>
          <p:nvPr/>
        </p:nvSpPr>
        <p:spPr>
          <a:xfrm>
            <a:off x="5148397" y="3449218"/>
            <a:ext cx="1351652" cy="307777"/>
          </a:xfrm>
          <a:prstGeom prst="rect">
            <a:avLst/>
          </a:prstGeom>
        </p:spPr>
        <p:txBody>
          <a:bodyPr wrap="none">
            <a:spAutoFit/>
          </a:bodyPr>
          <a:lstStyle/>
          <a:p>
            <a:pPr eaLnBrk="0"/>
            <a:r>
              <a:rPr lang="en-US" altLang="zh-CN" sz="1400" dirty="0">
                <a:latin typeface="宋体" panose="02010600030101010101" pitchFamily="2" charset="-122"/>
                <a:ea typeface="宋体" panose="02010600030101010101" pitchFamily="2" charset="-122"/>
              </a:rPr>
              <a:t>3</a:t>
            </a:r>
            <a:r>
              <a:rPr lang="en-US" altLang="zh-CN" sz="1400" dirty="0">
                <a:latin typeface="宋体" panose="02010600030101010101" pitchFamily="2" charset="-122"/>
                <a:ea typeface="宋体" panose="02010600030101010101" pitchFamily="2" charset="-122"/>
              </a:rPr>
              <a:t>. </a:t>
            </a:r>
            <a:r>
              <a:rPr lang="zh-CN" altLang="zh-CN" sz="1400" dirty="0" smtClean="0">
                <a:latin typeface="宋体" panose="02010600030101010101" pitchFamily="2" charset="-122"/>
                <a:ea typeface="宋体" panose="02010600030101010101" pitchFamily="2" charset="-122"/>
              </a:rPr>
              <a:t>舞蹈</a:t>
            </a:r>
            <a:r>
              <a:rPr lang="zh-CN" altLang="zh-CN" sz="1400" dirty="0">
                <a:latin typeface="宋体" panose="02010600030101010101" pitchFamily="2" charset="-122"/>
                <a:ea typeface="宋体" panose="02010600030101010101" pitchFamily="2" charset="-122"/>
              </a:rPr>
              <a:t>与音乐</a:t>
            </a:r>
            <a:endParaRPr lang="zh-CN" altLang="zh-CN" sz="1400" dirty="0">
              <a:latin typeface="宋体" panose="02010600030101010101" pitchFamily="2" charset="-122"/>
              <a:ea typeface="宋体" panose="02010600030101010101" pitchFamily="2" charset="-122"/>
            </a:endParaRPr>
          </a:p>
        </p:txBody>
      </p:sp>
      <p:sp>
        <p:nvSpPr>
          <p:cNvPr id="49" name="矩形 48"/>
          <p:cNvSpPr/>
          <p:nvPr/>
        </p:nvSpPr>
        <p:spPr>
          <a:xfrm>
            <a:off x="5148396" y="3927129"/>
            <a:ext cx="1800493" cy="307777"/>
          </a:xfrm>
          <a:prstGeom prst="rect">
            <a:avLst/>
          </a:prstGeom>
        </p:spPr>
        <p:txBody>
          <a:bodyPr wrap="none">
            <a:spAutoFit/>
          </a:bodyPr>
          <a:lstStyle/>
          <a:p>
            <a:r>
              <a:rPr lang="en-US" altLang="zh-CN" sz="1400" dirty="0">
                <a:latin typeface="宋体" panose="02010600030101010101" pitchFamily="2" charset="-122"/>
                <a:ea typeface="宋体" panose="02010600030101010101" pitchFamily="2" charset="-122"/>
              </a:rPr>
              <a:t>4. </a:t>
            </a:r>
            <a:r>
              <a:rPr lang="zh-CN" altLang="zh-CN" sz="1400" dirty="0">
                <a:latin typeface="宋体" panose="02010600030101010101" pitchFamily="2" charset="-122"/>
                <a:ea typeface="宋体" panose="02010600030101010101" pitchFamily="2" charset="-122"/>
              </a:rPr>
              <a:t>舞蹈</a:t>
            </a:r>
            <a:r>
              <a:rPr lang="zh-CN" altLang="zh-CN" sz="1400" dirty="0">
                <a:latin typeface="宋体" panose="02010600030101010101" pitchFamily="2" charset="-122"/>
                <a:ea typeface="宋体" panose="02010600030101010101" pitchFamily="2" charset="-122"/>
              </a:rPr>
              <a:t>与舞台美术</a:t>
            </a:r>
            <a:r>
              <a:rPr lang="en-US" altLang="zh-CN" sz="1400" dirty="0">
                <a:latin typeface="宋体" panose="02010600030101010101" pitchFamily="2" charset="-122"/>
                <a:ea typeface="宋体" panose="02010600030101010101" pitchFamily="2" charset="-122"/>
              </a:rPr>
              <a:t> </a:t>
            </a:r>
            <a:endParaRPr lang="zh-CN" altLang="en-US" sz="1400" dirty="0">
              <a:latin typeface="宋体" panose="02010600030101010101" pitchFamily="2" charset="-122"/>
              <a:ea typeface="宋体" panose="02010600030101010101" pitchFamily="2" charset="-122"/>
            </a:endParaRPr>
          </a:p>
        </p:txBody>
      </p:sp>
      <p:sp>
        <p:nvSpPr>
          <p:cNvPr id="50" name="左大括号 49"/>
          <p:cNvSpPr/>
          <p:nvPr/>
        </p:nvSpPr>
        <p:spPr>
          <a:xfrm>
            <a:off x="4817305" y="2649600"/>
            <a:ext cx="193815" cy="1473048"/>
          </a:xfrm>
          <a:prstGeom prst="leftBrace">
            <a:avLst/>
          </a:prstGeom>
        </p:spPr>
        <p:style>
          <a:lnRef idx="3">
            <a:schemeClr val="accent2"/>
          </a:lnRef>
          <a:fillRef idx="0">
            <a:schemeClr val="accent2"/>
          </a:fillRef>
          <a:effectRef idx="2">
            <a:schemeClr val="accent2"/>
          </a:effectRef>
          <a:fontRef idx="minor">
            <a:schemeClr val="tx1"/>
          </a:fontRef>
        </p:style>
        <p:txBody>
          <a:bodyPr rtlCol="0" anchor="ctr"/>
          <a:lstStyle/>
          <a:p>
            <a:pPr algn="ctr"/>
            <a:endParaRPr lang="zh-CN" altLang="en-US"/>
          </a:p>
        </p:txBody>
      </p:sp>
      <p:sp>
        <p:nvSpPr>
          <p:cNvPr id="52" name="矩形 51"/>
          <p:cNvSpPr/>
          <p:nvPr/>
        </p:nvSpPr>
        <p:spPr>
          <a:xfrm>
            <a:off x="2952564" y="4147676"/>
            <a:ext cx="1851789" cy="400110"/>
          </a:xfrm>
          <a:prstGeom prst="rect">
            <a:avLst/>
          </a:prstGeom>
        </p:spPr>
        <p:txBody>
          <a:bodyPr wrap="none">
            <a:spAutoFit/>
          </a:bodyPr>
          <a:lstStyle/>
          <a:p>
            <a:pPr eaLnBrk="0"/>
            <a:r>
              <a:rPr lang="zh-CN" altLang="en-US" sz="2000" dirty="0">
                <a:latin typeface="宋体" panose="02010600030101010101" pitchFamily="2" charset="-122"/>
                <a:ea typeface="宋体" panose="02010600030101010101" pitchFamily="2" charset="-122"/>
              </a:rPr>
              <a:t>舞者二度创作 </a:t>
            </a:r>
            <a:endParaRPr lang="zh-CN" altLang="en-US" sz="2000" dirty="0">
              <a:latin typeface="宋体" panose="02010600030101010101" pitchFamily="2" charset="-122"/>
              <a:ea typeface="宋体" panose="02010600030101010101" pitchFamily="2" charset="-122"/>
            </a:endParaRPr>
          </a:p>
        </p:txBody>
      </p:sp>
      <p:grpSp>
        <p:nvGrpSpPr>
          <p:cNvPr id="69" name="组合 68"/>
          <p:cNvGrpSpPr/>
          <p:nvPr/>
        </p:nvGrpSpPr>
        <p:grpSpPr>
          <a:xfrm>
            <a:off x="1905686" y="3927129"/>
            <a:ext cx="623369" cy="746400"/>
            <a:chOff x="5052347" y="2851099"/>
            <a:chExt cx="1587120" cy="1730226"/>
          </a:xfrm>
        </p:grpSpPr>
        <p:sp>
          <p:nvSpPr>
            <p:cNvPr id="70" name="Freeform 13"/>
            <p:cNvSpPr/>
            <p:nvPr/>
          </p:nvSpPr>
          <p:spPr bwMode="auto">
            <a:xfrm>
              <a:off x="5052347" y="2851099"/>
              <a:ext cx="1560720" cy="173022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0" cap="none" spc="0" normalizeH="0" baseline="0" noProof="0">
                <a:ln>
                  <a:noFill/>
                </a:ln>
                <a:solidFill>
                  <a:prstClr val="white"/>
                </a:solidFill>
                <a:effectLst/>
                <a:uLnTx/>
                <a:uFillTx/>
                <a:cs typeface="+mn-ea"/>
                <a:sym typeface="+mn-lt"/>
              </a:endParaRPr>
            </a:p>
          </p:txBody>
        </p:sp>
        <p:sp>
          <p:nvSpPr>
            <p:cNvPr id="71" name="Freeform 13"/>
            <p:cNvSpPr/>
            <p:nvPr/>
          </p:nvSpPr>
          <p:spPr bwMode="auto">
            <a:xfrm>
              <a:off x="5182763" y="2995679"/>
              <a:ext cx="1299888" cy="144106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solidFill>
              <a:schemeClr val="accent3">
                <a:lumMod val="75000"/>
              </a:schemeClr>
            </a:solidFill>
            <a:ln w="28575" cap="flat">
              <a:noFill/>
              <a:prstDash val="solid"/>
              <a:miter lim="800000"/>
            </a:ln>
          </p:spPr>
          <p:txBody>
            <a:bodyPr lIns="68271" tIns="34136" rIns="68271" bIns="34136"/>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grpSp>
          <p:nvGrpSpPr>
            <p:cNvPr id="72" name="组合 58"/>
            <p:cNvGrpSpPr/>
            <p:nvPr/>
          </p:nvGrpSpPr>
          <p:grpSpPr bwMode="auto">
            <a:xfrm>
              <a:off x="5579937" y="3412927"/>
              <a:ext cx="1059530" cy="943868"/>
              <a:chOff x="5405438" y="6815138"/>
              <a:chExt cx="511175" cy="460375"/>
            </a:xfrm>
          </p:grpSpPr>
          <p:sp>
            <p:nvSpPr>
              <p:cNvPr id="73" name="Freeform 61"/>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sp>
            <p:nvSpPr>
              <p:cNvPr id="74"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grpSp>
      </p:grpSp>
      <p:sp>
        <p:nvSpPr>
          <p:cNvPr id="76" name="Freeform 66"/>
          <p:cNvSpPr>
            <a:spLocks noEditPoints="1"/>
          </p:cNvSpPr>
          <p:nvPr/>
        </p:nvSpPr>
        <p:spPr bwMode="auto">
          <a:xfrm>
            <a:off x="2226179" y="4159806"/>
            <a:ext cx="131334" cy="27631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Scale>
                                      <p:cBhvr>
                                        <p:cTn id="7" dur="25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250" decel="50000" fill="hold">
                                          <p:stCondLst>
                                            <p:cond delay="0"/>
                                          </p:stCondLst>
                                        </p:cTn>
                                        <p:tgtEl>
                                          <p:spTgt spid="11"/>
                                        </p:tgtEl>
                                        <p:attrNameLst>
                                          <p:attrName>ppt_x</p:attrName>
                                          <p:attrName>ppt_y</p:attrName>
                                        </p:attrNameLst>
                                      </p:cBhvr>
                                    </p:animMotion>
                                    <p:animEffect transition="in" filter="fade">
                                      <p:cBhvr>
                                        <p:cTn id="9" dur="250"/>
                                        <p:tgtEl>
                                          <p:spTgt spid="11"/>
                                        </p:tgtEl>
                                      </p:cBhvr>
                                    </p:animEffect>
                                  </p:childTnLst>
                                </p:cTn>
                              </p:par>
                            </p:childTnLst>
                          </p:cTn>
                        </p:par>
                        <p:par>
                          <p:cTn id="10" fill="hold">
                            <p:stCondLst>
                              <p:cond delay="500"/>
                            </p:stCondLst>
                            <p:childTnLst>
                              <p:par>
                                <p:cTn id="11" presetID="52"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Scale>
                                      <p:cBhvr>
                                        <p:cTn id="13" dur="25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250" decel="50000" fill="hold">
                                          <p:stCondLst>
                                            <p:cond delay="0"/>
                                          </p:stCondLst>
                                        </p:cTn>
                                        <p:tgtEl>
                                          <p:spTgt spid="18"/>
                                        </p:tgtEl>
                                        <p:attrNameLst>
                                          <p:attrName>ppt_x</p:attrName>
                                          <p:attrName>ppt_y</p:attrName>
                                        </p:attrNameLst>
                                      </p:cBhvr>
                                    </p:animMotion>
                                    <p:animEffect transition="in" filter="fade">
                                      <p:cBhvr>
                                        <p:cTn id="15" dur="250"/>
                                        <p:tgtEl>
                                          <p:spTgt spid="18"/>
                                        </p:tgtEl>
                                      </p:cBhvr>
                                    </p:animEffect>
                                  </p:childTnLst>
                                </p:cTn>
                              </p:par>
                            </p:childTnLst>
                          </p:cTn>
                        </p:par>
                        <p:par>
                          <p:cTn id="16" fill="hold">
                            <p:stCondLst>
                              <p:cond delay="1000"/>
                            </p:stCondLst>
                            <p:childTnLst>
                              <p:par>
                                <p:cTn id="17" presetID="5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Scale>
                                      <p:cBhvr>
                                        <p:cTn id="19" dur="25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250" decel="50000" fill="hold">
                                          <p:stCondLst>
                                            <p:cond delay="0"/>
                                          </p:stCondLst>
                                        </p:cTn>
                                        <p:tgtEl>
                                          <p:spTgt spid="4"/>
                                        </p:tgtEl>
                                        <p:attrNameLst>
                                          <p:attrName>ppt_x</p:attrName>
                                          <p:attrName>ppt_y</p:attrName>
                                        </p:attrNameLst>
                                      </p:cBhvr>
                                    </p:animMotion>
                                    <p:animEffect transition="in" filter="fade">
                                      <p:cBhvr>
                                        <p:cTn id="21" dur="250"/>
                                        <p:tgtEl>
                                          <p:spTgt spid="4"/>
                                        </p:tgtEl>
                                      </p:cBhvr>
                                    </p:animEffect>
                                  </p:childTnLst>
                                </p:cTn>
                              </p:par>
                            </p:childTnLst>
                          </p:cTn>
                        </p:par>
                        <p:par>
                          <p:cTn id="22" fill="hold">
                            <p:stCondLst>
                              <p:cond delay="1500"/>
                            </p:stCondLst>
                            <p:childTnLst>
                              <p:par>
                                <p:cTn id="23" presetID="52" presetClass="entr" presetSubtype="0" fill="hold" nodeType="afterEffect">
                                  <p:stCondLst>
                                    <p:cond delay="0"/>
                                  </p:stCondLst>
                                  <p:childTnLst>
                                    <p:set>
                                      <p:cBhvr>
                                        <p:cTn id="24" dur="1" fill="hold">
                                          <p:stCondLst>
                                            <p:cond delay="0"/>
                                          </p:stCondLst>
                                        </p:cTn>
                                        <p:tgtEl>
                                          <p:spTgt spid="69"/>
                                        </p:tgtEl>
                                        <p:attrNameLst>
                                          <p:attrName>style.visibility</p:attrName>
                                        </p:attrNameLst>
                                      </p:cBhvr>
                                      <p:to>
                                        <p:strVal val="visible"/>
                                      </p:to>
                                    </p:set>
                                    <p:animScale>
                                      <p:cBhvr>
                                        <p:cTn id="25" dur="250" decel="50000" fill="hold">
                                          <p:stCondLst>
                                            <p:cond delay="0"/>
                                          </p:stCondLst>
                                        </p:cTn>
                                        <p:tgtEl>
                                          <p:spTgt spid="6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250" decel="50000" fill="hold">
                                          <p:stCondLst>
                                            <p:cond delay="0"/>
                                          </p:stCondLst>
                                        </p:cTn>
                                        <p:tgtEl>
                                          <p:spTgt spid="69"/>
                                        </p:tgtEl>
                                        <p:attrNameLst>
                                          <p:attrName>ppt_x</p:attrName>
                                          <p:attrName>ppt_y</p:attrName>
                                        </p:attrNameLst>
                                      </p:cBhvr>
                                    </p:animMotion>
                                    <p:animEffect transition="in" filter="fade">
                                      <p:cBhvr>
                                        <p:cTn id="27" dur="25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screen">
            <a:extLst>
              <a:ext uri="{BEBA8EAE-BF5A-486C-A8C5-ECC9F3942E4B}">
                <a14:imgProps xmlns:a14="http://schemas.microsoft.com/office/drawing/2010/main">
                  <a14:imgLayer r:embed="rId2">
                    <a14:imgEffect>
                      <a14:saturation sat="400000"/>
                    </a14:imgEffect>
                  </a14:imgLayer>
                </a14:imgProps>
              </a:ext>
            </a:extLst>
          </a:blip>
          <a:stretch>
            <a:fillRect/>
          </a:stretch>
        </p:blipFill>
        <p:spPr>
          <a:xfrm>
            <a:off x="0" y="0"/>
            <a:ext cx="9144000" cy="5143500"/>
          </a:xfrm>
          <a:prstGeom prst="rect">
            <a:avLst/>
          </a:prstGeom>
        </p:spPr>
      </p:pic>
      <p:pic>
        <p:nvPicPr>
          <p:cNvPr id="11" name="图片 10"/>
          <p:cNvPicPr>
            <a:picLocks noChangeAspect="1"/>
          </p:cNvPicPr>
          <p:nvPr/>
        </p:nvPicPr>
        <p:blipFill rotWithShape="1">
          <a:blip r:embed="rId3" cstate="screen"/>
          <a:srcRect/>
          <a:stretch>
            <a:fillRect/>
          </a:stretch>
        </p:blipFill>
        <p:spPr>
          <a:xfrm>
            <a:off x="6241085" y="3021750"/>
            <a:ext cx="2886235" cy="2121750"/>
          </a:xfrm>
          <a:prstGeom prst="rect">
            <a:avLst/>
          </a:prstGeom>
        </p:spPr>
      </p:pic>
      <p:sp>
        <p:nvSpPr>
          <p:cNvPr id="17" name="文本框 16"/>
          <p:cNvSpPr txBox="1"/>
          <p:nvPr/>
        </p:nvSpPr>
        <p:spPr>
          <a:xfrm>
            <a:off x="2302223" y="1335110"/>
            <a:ext cx="4596130" cy="646331"/>
          </a:xfrm>
          <a:prstGeom prst="rect">
            <a:avLst/>
          </a:prstGeom>
          <a:noFill/>
        </p:spPr>
        <p:txBody>
          <a:bodyPr wrap="none" rtlCol="0">
            <a:spAutoFit/>
          </a:bodyPr>
          <a:lstStyle/>
          <a:p>
            <a:pPr algn="l"/>
            <a:r>
              <a:rPr lang="zh-CN" altLang="en-US" sz="3600" b="1" dirty="0" smtClean="0">
                <a:solidFill>
                  <a:srgbClr val="7030A0"/>
                </a:solidFill>
                <a:cs typeface="+mn-ea"/>
                <a:sym typeface="+mn-lt"/>
              </a:rPr>
              <a:t>第二章 </a:t>
            </a:r>
            <a:r>
              <a:rPr lang="en-US" altLang="zh-CN" sz="3600" b="1" dirty="0" smtClean="0">
                <a:solidFill>
                  <a:srgbClr val="7030A0"/>
                </a:solidFill>
                <a:cs typeface="+mn-ea"/>
                <a:sym typeface="+mn-lt"/>
              </a:rPr>
              <a:t> </a:t>
            </a:r>
            <a:r>
              <a:rPr lang="zh-CN" altLang="en-US" sz="3600" b="1" dirty="0" smtClean="0">
                <a:solidFill>
                  <a:srgbClr val="7030A0"/>
                </a:solidFill>
                <a:cs typeface="+mn-ea"/>
                <a:sym typeface="+mn-lt"/>
              </a:rPr>
              <a:t>舞蹈鉴赏概述</a:t>
            </a:r>
            <a:endParaRPr lang="en-US" altLang="zh-CN" sz="3600" b="1" dirty="0">
              <a:solidFill>
                <a:srgbClr val="7030A0"/>
              </a:solidFill>
              <a:cs typeface="+mn-ea"/>
              <a:sym typeface="+mn-lt"/>
            </a:endParaRPr>
          </a:p>
        </p:txBody>
      </p:sp>
      <p:pic>
        <p:nvPicPr>
          <p:cNvPr id="3" name="图片 2"/>
          <p:cNvPicPr>
            <a:picLocks noChangeAspect="1"/>
          </p:cNvPicPr>
          <p:nvPr>
            <p:custDataLst>
              <p:tags r:id="rId4"/>
            </p:custDataLst>
          </p:nvPr>
        </p:nvPicPr>
        <p:blipFill>
          <a:blip r:embed="rId5" cstate="screen"/>
          <a:stretch>
            <a:fillRect/>
          </a:stretch>
        </p:blipFill>
        <p:spPr>
          <a:xfrm>
            <a:off x="0" y="1753235"/>
            <a:ext cx="2390140" cy="3434080"/>
          </a:xfrm>
          <a:prstGeom prst="rect">
            <a:avLst/>
          </a:prstGeom>
        </p:spPr>
      </p:pic>
      <p:pic>
        <p:nvPicPr>
          <p:cNvPr id="2" name="图片 1"/>
          <p:cNvPicPr>
            <a:picLocks noChangeAspect="1"/>
          </p:cNvPicPr>
          <p:nvPr>
            <p:custDataLst>
              <p:tags r:id="rId6"/>
            </p:custDataLst>
          </p:nvPr>
        </p:nvPicPr>
        <p:blipFill>
          <a:blip r:embed="rId7" cstate="screen"/>
          <a:stretch>
            <a:fillRect/>
          </a:stretch>
        </p:blipFill>
        <p:spPr>
          <a:xfrm>
            <a:off x="99398" y="4080303"/>
            <a:ext cx="1480593" cy="1063197"/>
          </a:xfrm>
          <a:prstGeom prst="rect">
            <a:avLst/>
          </a:prstGeom>
        </p:spPr>
      </p:pic>
      <p:pic>
        <p:nvPicPr>
          <p:cNvPr id="10" name="图片 9"/>
          <p:cNvPicPr>
            <a:picLocks noChangeAspect="1"/>
          </p:cNvPicPr>
          <p:nvPr/>
        </p:nvPicPr>
        <p:blipFill>
          <a:blip r:embed="rId8" cstate="screen"/>
          <a:stretch>
            <a:fillRect/>
          </a:stretch>
        </p:blipFill>
        <p:spPr>
          <a:xfrm>
            <a:off x="7474585" y="1771650"/>
            <a:ext cx="887730" cy="25692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2" presetClass="entr" presetSubtype="4" fill="hold" grpId="0" nodeType="afterEffect">
                                  <p:stCondLst>
                                    <p:cond delay="0"/>
                                  </p:stCondLst>
                                  <p:iterate type="lt">
                                    <p:tmPct val="13000"/>
                                  </p:iterate>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p:tgtEl>
                                          <p:spTgt spid="17"/>
                                        </p:tgtEl>
                                        <p:attrNameLst>
                                          <p:attrName>ppt_y</p:attrName>
                                        </p:attrNameLst>
                                      </p:cBhvr>
                                      <p:tavLst>
                                        <p:tav tm="0">
                                          <p:val>
                                            <p:strVal val="#ppt_y+#ppt_h*1.125000"/>
                                          </p:val>
                                        </p:tav>
                                        <p:tav tm="100000">
                                          <p:val>
                                            <p:strVal val="#ppt_y"/>
                                          </p:val>
                                        </p:tav>
                                      </p:tavLst>
                                    </p:anim>
                                    <p:animEffect transition="in" filter="wipe(up)">
                                      <p:cBhvr>
                                        <p:cTn id="19" dur="500"/>
                                        <p:tgtEl>
                                          <p:spTgt spid="17"/>
                                        </p:tgtEl>
                                      </p:cBhvr>
                                    </p:animEffect>
                                  </p:childTnLst>
                                </p:cTn>
                              </p:par>
                            </p:childTnLst>
                          </p:cTn>
                        </p:par>
                        <p:par>
                          <p:cTn id="20" fill="hold">
                            <p:stCondLst>
                              <p:cond delay="1149"/>
                            </p:stCondLst>
                            <p:childTnLst>
                              <p:par>
                                <p:cTn id="21" presetID="45"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500"/>
                                        <p:tgtEl>
                                          <p:spTgt spid="3"/>
                                        </p:tgtEl>
                                      </p:cBhvr>
                                    </p:animEffect>
                                    <p:anim calcmode="lin" valueType="num">
                                      <p:cBhvr>
                                        <p:cTn id="24" dur="1500" fill="hold"/>
                                        <p:tgtEl>
                                          <p:spTgt spid="3"/>
                                        </p:tgtEl>
                                        <p:attrNameLst>
                                          <p:attrName>ppt_w</p:attrName>
                                        </p:attrNameLst>
                                      </p:cBhvr>
                                      <p:tavLst>
                                        <p:tav tm="0" fmla="#ppt_w*sin(2.5*pi*$)">
                                          <p:val>
                                            <p:fltVal val="0"/>
                                          </p:val>
                                        </p:tav>
                                        <p:tav tm="100000">
                                          <p:val>
                                            <p:fltVal val="1"/>
                                          </p:val>
                                        </p:tav>
                                      </p:tavLst>
                                    </p:anim>
                                    <p:anim calcmode="lin" valueType="num">
                                      <p:cBhvr>
                                        <p:cTn id="25" dur="1500" fill="hold"/>
                                        <p:tgtEl>
                                          <p:spTgt spid="3"/>
                                        </p:tgtEl>
                                        <p:attrNameLst>
                                          <p:attrName>ppt_h</p:attrName>
                                        </p:attrNameLst>
                                      </p:cBhvr>
                                      <p:tavLst>
                                        <p:tav tm="0">
                                          <p:val>
                                            <p:strVal val="#ppt_h"/>
                                          </p:val>
                                        </p:tav>
                                        <p:tav tm="100000">
                                          <p:val>
                                            <p:strVal val="#ppt_h"/>
                                          </p:val>
                                        </p:tav>
                                      </p:tavLst>
                                    </p:anim>
                                  </p:childTnLst>
                                </p:cTn>
                              </p:par>
                            </p:childTnLst>
                          </p:cTn>
                        </p:par>
                        <p:par>
                          <p:cTn id="26" fill="hold">
                            <p:stCondLst>
                              <p:cond delay="2649"/>
                            </p:stCondLst>
                            <p:childTnLst>
                              <p:par>
                                <p:cTn id="27" presetID="42" presetClass="entr" presetSubtype="0"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1000"/>
                                        <p:tgtEl>
                                          <p:spTgt spid="2"/>
                                        </p:tgtEl>
                                      </p:cBhvr>
                                    </p:animEffect>
                                    <p:anim calcmode="lin" valueType="num">
                                      <p:cBhvr>
                                        <p:cTn id="30" dur="1000" fill="hold"/>
                                        <p:tgtEl>
                                          <p:spTgt spid="2"/>
                                        </p:tgtEl>
                                        <p:attrNameLst>
                                          <p:attrName>ppt_x</p:attrName>
                                        </p:attrNameLst>
                                      </p:cBhvr>
                                      <p:tavLst>
                                        <p:tav tm="0">
                                          <p:val>
                                            <p:strVal val="#ppt_x"/>
                                          </p:val>
                                        </p:tav>
                                        <p:tav tm="100000">
                                          <p:val>
                                            <p:strVal val="#ppt_x"/>
                                          </p:val>
                                        </p:tav>
                                      </p:tavLst>
                                    </p:anim>
                                    <p:anim calcmode="lin" valueType="num">
                                      <p:cBhvr>
                                        <p:cTn id="3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61216" y="526033"/>
            <a:ext cx="613118" cy="746400"/>
            <a:chOff x="1106160" y="2851099"/>
            <a:chExt cx="1561020" cy="1730226"/>
          </a:xfrm>
        </p:grpSpPr>
        <p:sp>
          <p:nvSpPr>
            <p:cNvPr id="4" name="Freeform 13"/>
            <p:cNvSpPr/>
            <p:nvPr/>
          </p:nvSpPr>
          <p:spPr bwMode="auto">
            <a:xfrm>
              <a:off x="1106160" y="2851099"/>
              <a:ext cx="1560720" cy="173022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0" cap="none" spc="0" normalizeH="0" baseline="0" noProof="0">
                <a:ln>
                  <a:noFill/>
                </a:ln>
                <a:solidFill>
                  <a:prstClr val="white"/>
                </a:solidFill>
                <a:effectLst/>
                <a:uLnTx/>
                <a:uFillTx/>
                <a:cs typeface="+mn-ea"/>
                <a:sym typeface="+mn-lt"/>
              </a:endParaRPr>
            </a:p>
          </p:txBody>
        </p:sp>
        <p:sp>
          <p:nvSpPr>
            <p:cNvPr id="5" name="Freeform 13"/>
            <p:cNvSpPr/>
            <p:nvPr/>
          </p:nvSpPr>
          <p:spPr bwMode="auto">
            <a:xfrm>
              <a:off x="1236575" y="2995679"/>
              <a:ext cx="1299888" cy="144106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solidFill>
              <a:schemeClr val="accent3"/>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white"/>
                </a:solidFill>
                <a:effectLst/>
                <a:uLnTx/>
                <a:uFillTx/>
                <a:cs typeface="+mn-ea"/>
                <a:sym typeface="+mn-lt"/>
              </a:endParaRPr>
            </a:p>
          </p:txBody>
        </p:sp>
        <p:grpSp>
          <p:nvGrpSpPr>
            <p:cNvPr id="6" name="组合 62"/>
            <p:cNvGrpSpPr/>
            <p:nvPr/>
          </p:nvGrpSpPr>
          <p:grpSpPr bwMode="auto">
            <a:xfrm>
              <a:off x="1607650" y="3392924"/>
              <a:ext cx="1059530" cy="963871"/>
              <a:chOff x="5722963" y="2742165"/>
              <a:chExt cx="500063" cy="460375"/>
            </a:xfrm>
          </p:grpSpPr>
          <p:sp>
            <p:nvSpPr>
              <p:cNvPr id="7" name="Freeform 55"/>
              <p:cNvSpPr/>
              <p:nvPr/>
            </p:nvSpPr>
            <p:spPr bwMode="auto">
              <a:xfrm>
                <a:off x="5742013" y="2745340"/>
                <a:ext cx="481013" cy="457200"/>
              </a:xfrm>
              <a:custGeom>
                <a:avLst/>
                <a:gdLst>
                  <a:gd name="T0" fmla="*/ 137 w 303"/>
                  <a:gd name="T1" fmla="*/ 288 h 288"/>
                  <a:gd name="T2" fmla="*/ 0 w 303"/>
                  <a:gd name="T3" fmla="*/ 174 h 288"/>
                  <a:gd name="T4" fmla="*/ 2 w 303"/>
                  <a:gd name="T5" fmla="*/ 15 h 288"/>
                  <a:gd name="T6" fmla="*/ 54 w 303"/>
                  <a:gd name="T7" fmla="*/ 10 h 288"/>
                  <a:gd name="T8" fmla="*/ 85 w 303"/>
                  <a:gd name="T9" fmla="*/ 43 h 288"/>
                  <a:gd name="T10" fmla="*/ 106 w 303"/>
                  <a:gd name="T11" fmla="*/ 22 h 288"/>
                  <a:gd name="T12" fmla="*/ 128 w 303"/>
                  <a:gd name="T13" fmla="*/ 0 h 288"/>
                  <a:gd name="T14" fmla="*/ 303 w 303"/>
                  <a:gd name="T15" fmla="*/ 150 h 288"/>
                  <a:gd name="T16" fmla="*/ 137 w 303"/>
                  <a:gd name="T1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3" h="288">
                    <a:moveTo>
                      <a:pt x="137" y="288"/>
                    </a:moveTo>
                    <a:lnTo>
                      <a:pt x="0" y="174"/>
                    </a:lnTo>
                    <a:lnTo>
                      <a:pt x="2" y="15"/>
                    </a:lnTo>
                    <a:lnTo>
                      <a:pt x="54" y="10"/>
                    </a:lnTo>
                    <a:lnTo>
                      <a:pt x="85" y="43"/>
                    </a:lnTo>
                    <a:lnTo>
                      <a:pt x="106" y="22"/>
                    </a:lnTo>
                    <a:lnTo>
                      <a:pt x="128" y="0"/>
                    </a:lnTo>
                    <a:lnTo>
                      <a:pt x="303" y="150"/>
                    </a:lnTo>
                    <a:lnTo>
                      <a:pt x="137" y="288"/>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sp>
            <p:nvSpPr>
              <p:cNvPr id="8" name="Freeform 56"/>
              <p:cNvSpPr>
                <a:spLocks noEditPoints="1"/>
              </p:cNvSpPr>
              <p:nvPr/>
            </p:nvSpPr>
            <p:spPr bwMode="auto">
              <a:xfrm>
                <a:off x="5722963" y="2742165"/>
                <a:ext cx="115888" cy="290513"/>
              </a:xfrm>
              <a:custGeom>
                <a:avLst/>
                <a:gdLst>
                  <a:gd name="T0" fmla="*/ 63551 w 31"/>
                  <a:gd name="T1" fmla="*/ 0 h 77"/>
                  <a:gd name="T2" fmla="*/ 104673 w 31"/>
                  <a:gd name="T3" fmla="*/ 18864 h 77"/>
                  <a:gd name="T4" fmla="*/ 115888 w 31"/>
                  <a:gd name="T5" fmla="*/ 67912 h 77"/>
                  <a:gd name="T6" fmla="*/ 115888 w 31"/>
                  <a:gd name="T7" fmla="*/ 237692 h 77"/>
                  <a:gd name="T8" fmla="*/ 100935 w 31"/>
                  <a:gd name="T9" fmla="*/ 279194 h 77"/>
                  <a:gd name="T10" fmla="*/ 59813 w 31"/>
                  <a:gd name="T11" fmla="*/ 290513 h 77"/>
                  <a:gd name="T12" fmla="*/ 7477 w 31"/>
                  <a:gd name="T13" fmla="*/ 271649 h 77"/>
                  <a:gd name="T14" fmla="*/ 0 w 31"/>
                  <a:gd name="T15" fmla="*/ 215055 h 77"/>
                  <a:gd name="T16" fmla="*/ 0 w 31"/>
                  <a:gd name="T17" fmla="*/ 79231 h 77"/>
                  <a:gd name="T18" fmla="*/ 11215 w 31"/>
                  <a:gd name="T19" fmla="*/ 22637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sp>
            <p:nvSpPr>
              <p:cNvPr id="9" name="Freeform 57"/>
              <p:cNvSpPr/>
              <p:nvPr/>
            </p:nvSpPr>
            <p:spPr bwMode="auto">
              <a:xfrm>
                <a:off x="5876951" y="2745340"/>
                <a:ext cx="68263" cy="287338"/>
              </a:xfrm>
              <a:custGeom>
                <a:avLst/>
                <a:gdLst>
                  <a:gd name="T0" fmla="*/ 0 w 18"/>
                  <a:gd name="T1" fmla="*/ 41588 h 76"/>
                  <a:gd name="T2" fmla="*/ 41716 w 18"/>
                  <a:gd name="T3" fmla="*/ 0 h 76"/>
                  <a:gd name="T4" fmla="*/ 68263 w 18"/>
                  <a:gd name="T5" fmla="*/ 0 h 76"/>
                  <a:gd name="T6" fmla="*/ 68263 w 18"/>
                  <a:gd name="T7" fmla="*/ 287338 h 76"/>
                  <a:gd name="T8" fmla="*/ 30339 w 18"/>
                  <a:gd name="T9" fmla="*/ 287338 h 76"/>
                  <a:gd name="T10" fmla="*/ 30339 w 18"/>
                  <a:gd name="T11" fmla="*/ 71835 h 76"/>
                  <a:gd name="T12" fmla="*/ 0 w 18"/>
                  <a:gd name="T13" fmla="*/ 71835 h 76"/>
                  <a:gd name="T14" fmla="*/ 0 w 18"/>
                  <a:gd name="T15" fmla="*/ 41588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grpSp>
      </p:grpSp>
      <p:sp>
        <p:nvSpPr>
          <p:cNvPr id="10" name="矩形 9"/>
          <p:cNvSpPr/>
          <p:nvPr/>
        </p:nvSpPr>
        <p:spPr>
          <a:xfrm>
            <a:off x="1104900" y="699178"/>
            <a:ext cx="1723549" cy="400110"/>
          </a:xfrm>
          <a:prstGeom prst="rect">
            <a:avLst/>
          </a:prstGeom>
        </p:spPr>
        <p:txBody>
          <a:bodyPr wrap="none">
            <a:spAutoFit/>
          </a:bodyPr>
          <a:lstStyle/>
          <a:p>
            <a:pPr eaLnBrk="0"/>
            <a:r>
              <a:rPr lang="zh-CN" altLang="zh-CN" sz="2000" b="1" dirty="0">
                <a:latin typeface="黑体" panose="02010609060101010101" charset="-122"/>
                <a:ea typeface="黑体" panose="02010609060101010101" charset="-122"/>
              </a:rPr>
              <a:t>舞蹈内涵深挖</a:t>
            </a:r>
            <a:endParaRPr lang="zh-CN" altLang="zh-CN" sz="2000" b="1" dirty="0">
              <a:latin typeface="黑体" panose="02010609060101010101" charset="-122"/>
              <a:ea typeface="黑体" panose="02010609060101010101" charset="-122"/>
            </a:endParaRPr>
          </a:p>
        </p:txBody>
      </p:sp>
      <p:sp>
        <p:nvSpPr>
          <p:cNvPr id="11" name="矩形 10"/>
          <p:cNvSpPr/>
          <p:nvPr/>
        </p:nvSpPr>
        <p:spPr>
          <a:xfrm>
            <a:off x="750570" y="1920875"/>
            <a:ext cx="7809230" cy="1514475"/>
          </a:xfrm>
          <a:prstGeom prst="rect">
            <a:avLst/>
          </a:prstGeom>
        </p:spPr>
        <p:txBody>
          <a:bodyPr wrap="square">
            <a:spAutoFit/>
          </a:bodyPr>
          <a:lstStyle/>
          <a:p>
            <a:pPr>
              <a:lnSpc>
                <a:spcPct val="125000"/>
              </a:lnSpc>
              <a:spcBef>
                <a:spcPts val="0"/>
              </a:spcBef>
              <a:spcAft>
                <a:spcPts val="0"/>
              </a:spcAft>
            </a:pPr>
            <a:r>
              <a:rPr lang="en-US" altLang="zh-CN" sz="2000" dirty="0" smtClean="0">
                <a:solidFill>
                  <a:schemeClr val="dk1"/>
                </a:solidFill>
                <a:latin typeface="宋体" panose="02010600030101010101" pitchFamily="2" charset="-122"/>
                <a:ea typeface="宋体" panose="02010600030101010101" pitchFamily="2" charset="-122"/>
              </a:rPr>
              <a:t>    </a:t>
            </a:r>
            <a:r>
              <a:rPr lang="zh-CN" altLang="zh-CN" sz="1800" dirty="0" smtClean="0">
                <a:solidFill>
                  <a:schemeClr val="dk1"/>
                </a:solidFill>
                <a:latin typeface="宋体" panose="02010600030101010101" pitchFamily="2" charset="-122"/>
                <a:ea typeface="宋体" panose="02010600030101010101" pitchFamily="2" charset="-122"/>
              </a:rPr>
              <a:t>舞蹈</a:t>
            </a:r>
            <a:r>
              <a:rPr lang="zh-CN" altLang="zh-CN" sz="1800" dirty="0">
                <a:solidFill>
                  <a:schemeClr val="dk1"/>
                </a:solidFill>
                <a:latin typeface="宋体" panose="02010600030101010101" pitchFamily="2" charset="-122"/>
                <a:ea typeface="宋体" panose="02010600030101010101" pitchFamily="2" charset="-122"/>
              </a:rPr>
              <a:t>鉴赏过程中，需要对舞蹈主题、内涵进行深挖，完成对作品的理解、阐释、分析和再创造。舞蹈作品的主题是否明确，内涵是否丰富，编导视角是否独到，都是评价一个作品主题与内涵的主要途径。</a:t>
            </a:r>
            <a:endParaRPr lang="zh-CN" altLang="zh-CN" sz="1800" dirty="0">
              <a:solidFill>
                <a:schemeClr val="dk1"/>
              </a:solidFill>
              <a:latin typeface="宋体" panose="02010600030101010101" pitchFamily="2" charset="-122"/>
              <a:ea typeface="宋体" panose="02010600030101010101" pitchFamily="2" charset="-122"/>
            </a:endParaRPr>
          </a:p>
          <a:p>
            <a:pPr>
              <a:lnSpc>
                <a:spcPct val="125000"/>
              </a:lnSpc>
            </a:pPr>
            <a:endParaRPr lang="zh-CN" altLang="zh-CN" sz="1800" dirty="0">
              <a:solidFill>
                <a:schemeClr val="dk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fade">
                                      <p:cBhvr>
                                        <p:cTn id="12" dur="1000"/>
                                        <p:tgtEl>
                                          <p:spTgt spid="11">
                                            <p:txEl>
                                              <p:pRg st="0" end="0"/>
                                            </p:txEl>
                                          </p:spTgt>
                                        </p:tgtEl>
                                      </p:cBhvr>
                                    </p:animEffect>
                                    <p:anim calcmode="lin" valueType="num">
                                      <p:cBhvr>
                                        <p:cTn id="13"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6160" y="464521"/>
            <a:ext cx="613000" cy="746400"/>
            <a:chOff x="3079254" y="1775328"/>
            <a:chExt cx="1560720" cy="1730226"/>
          </a:xfrm>
        </p:grpSpPr>
        <p:sp>
          <p:nvSpPr>
            <p:cNvPr id="4" name="Freeform 13"/>
            <p:cNvSpPr/>
            <p:nvPr/>
          </p:nvSpPr>
          <p:spPr bwMode="auto">
            <a:xfrm>
              <a:off x="3079254" y="1775328"/>
              <a:ext cx="1560720" cy="173022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0" cap="none" spc="0" normalizeH="0" baseline="0" noProof="0">
                <a:ln>
                  <a:noFill/>
                </a:ln>
                <a:solidFill>
                  <a:prstClr val="white"/>
                </a:solidFill>
                <a:effectLst/>
                <a:uLnTx/>
                <a:uFillTx/>
                <a:cs typeface="+mn-ea"/>
                <a:sym typeface="+mn-lt"/>
              </a:endParaRPr>
            </a:p>
          </p:txBody>
        </p:sp>
        <p:sp>
          <p:nvSpPr>
            <p:cNvPr id="5" name="Freeform 13"/>
            <p:cNvSpPr/>
            <p:nvPr/>
          </p:nvSpPr>
          <p:spPr bwMode="auto">
            <a:xfrm>
              <a:off x="3209669" y="1919908"/>
              <a:ext cx="1299888" cy="144106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solidFill>
              <a:schemeClr val="accent1"/>
            </a:solidFill>
            <a:ln w="28575" cap="flat">
              <a:noFill/>
              <a:prstDash val="solid"/>
              <a:miter lim="800000"/>
            </a:ln>
          </p:spPr>
          <p:txBody>
            <a:bodyPr lIns="68271" tIns="34136" rIns="68271" bIns="34136"/>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grpSp>
          <p:nvGrpSpPr>
            <p:cNvPr id="6" name="组合 66"/>
            <p:cNvGrpSpPr/>
            <p:nvPr/>
          </p:nvGrpSpPr>
          <p:grpSpPr bwMode="auto">
            <a:xfrm>
              <a:off x="3564679" y="2331542"/>
              <a:ext cx="1067125" cy="950119"/>
              <a:chOff x="952501" y="6013451"/>
              <a:chExt cx="511175" cy="460375"/>
            </a:xfrm>
          </p:grpSpPr>
          <p:sp>
            <p:nvSpPr>
              <p:cNvPr id="7" name="Freeform 58"/>
              <p:cNvSpPr/>
              <p:nvPr/>
            </p:nvSpPr>
            <p:spPr bwMode="auto">
              <a:xfrm>
                <a:off x="971551" y="6021388"/>
                <a:ext cx="492125" cy="452438"/>
              </a:xfrm>
              <a:custGeom>
                <a:avLst/>
                <a:gdLst>
                  <a:gd name="T0" fmla="*/ 137 w 310"/>
                  <a:gd name="T1" fmla="*/ 285 h 285"/>
                  <a:gd name="T2" fmla="*/ 0 w 310"/>
                  <a:gd name="T3" fmla="*/ 171 h 285"/>
                  <a:gd name="T4" fmla="*/ 2 w 310"/>
                  <a:gd name="T5" fmla="*/ 12 h 285"/>
                  <a:gd name="T6" fmla="*/ 54 w 310"/>
                  <a:gd name="T7" fmla="*/ 7 h 285"/>
                  <a:gd name="T8" fmla="*/ 87 w 310"/>
                  <a:gd name="T9" fmla="*/ 40 h 285"/>
                  <a:gd name="T10" fmla="*/ 97 w 310"/>
                  <a:gd name="T11" fmla="*/ 7 h 285"/>
                  <a:gd name="T12" fmla="*/ 137 w 310"/>
                  <a:gd name="T13" fmla="*/ 0 h 285"/>
                  <a:gd name="T14" fmla="*/ 310 w 310"/>
                  <a:gd name="T15" fmla="*/ 150 h 285"/>
                  <a:gd name="T16" fmla="*/ 137 w 310"/>
                  <a:gd name="T17"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5">
                    <a:moveTo>
                      <a:pt x="137" y="285"/>
                    </a:moveTo>
                    <a:lnTo>
                      <a:pt x="0" y="171"/>
                    </a:lnTo>
                    <a:lnTo>
                      <a:pt x="2" y="12"/>
                    </a:lnTo>
                    <a:lnTo>
                      <a:pt x="54" y="7"/>
                    </a:lnTo>
                    <a:lnTo>
                      <a:pt x="87" y="40"/>
                    </a:lnTo>
                    <a:lnTo>
                      <a:pt x="97" y="7"/>
                    </a:lnTo>
                    <a:lnTo>
                      <a:pt x="137" y="0"/>
                    </a:lnTo>
                    <a:lnTo>
                      <a:pt x="310" y="150"/>
                    </a:lnTo>
                    <a:lnTo>
                      <a:pt x="137" y="285"/>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sp>
            <p:nvSpPr>
              <p:cNvPr id="8" name="Freeform 59"/>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sp>
            <p:nvSpPr>
              <p:cNvPr id="9" name="Freeform 60"/>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grpSp>
      </p:grpSp>
      <p:sp>
        <p:nvSpPr>
          <p:cNvPr id="10" name="矩形 9"/>
          <p:cNvSpPr/>
          <p:nvPr/>
        </p:nvSpPr>
        <p:spPr>
          <a:xfrm>
            <a:off x="1073902" y="633731"/>
            <a:ext cx="1723549" cy="400110"/>
          </a:xfrm>
          <a:prstGeom prst="rect">
            <a:avLst/>
          </a:prstGeom>
        </p:spPr>
        <p:txBody>
          <a:bodyPr wrap="none">
            <a:spAutoFit/>
          </a:bodyPr>
          <a:lstStyle/>
          <a:p>
            <a:pPr eaLnBrk="0"/>
            <a:r>
              <a:rPr lang="zh-CN" altLang="zh-CN" sz="2000" b="1" dirty="0">
                <a:latin typeface="黑体" panose="02010609060101010101" charset="-122"/>
                <a:ea typeface="黑体" panose="02010609060101010101" charset="-122"/>
              </a:rPr>
              <a:t>舞蹈人物塑造</a:t>
            </a:r>
            <a:endParaRPr lang="zh-CN" altLang="zh-CN" sz="2000" b="1" dirty="0">
              <a:latin typeface="黑体" panose="02010609060101010101" charset="-122"/>
              <a:ea typeface="黑体" panose="02010609060101010101" charset="-122"/>
            </a:endParaRPr>
          </a:p>
        </p:txBody>
      </p:sp>
      <p:sp>
        <p:nvSpPr>
          <p:cNvPr id="2" name="矩形 1"/>
          <p:cNvSpPr/>
          <p:nvPr/>
        </p:nvSpPr>
        <p:spPr>
          <a:xfrm>
            <a:off x="589915" y="1640840"/>
            <a:ext cx="4097020" cy="1861185"/>
          </a:xfrm>
          <a:prstGeom prst="rect">
            <a:avLst/>
          </a:prstGeom>
        </p:spPr>
        <p:txBody>
          <a:bodyPr wrap="square">
            <a:spAutoFit/>
          </a:bodyPr>
          <a:lstStyle/>
          <a:p>
            <a:pPr>
              <a:lnSpc>
                <a:spcPct val="125000"/>
              </a:lnSpc>
              <a:spcBef>
                <a:spcPts val="0"/>
              </a:spcBef>
              <a:spcAft>
                <a:spcPts val="0"/>
              </a:spcAft>
            </a:pPr>
            <a:r>
              <a:rPr lang="en-US" altLang="zh-CN" sz="2000" dirty="0" smtClean="0">
                <a:solidFill>
                  <a:schemeClr val="dk1"/>
                </a:solidFill>
                <a:latin typeface="宋体" panose="02010600030101010101" pitchFamily="2" charset="-122"/>
                <a:ea typeface="宋体" panose="02010600030101010101" pitchFamily="2" charset="-122"/>
              </a:rPr>
              <a:t>   </a:t>
            </a:r>
            <a:r>
              <a:rPr lang="zh-CN" altLang="zh-CN" sz="1800" dirty="0" smtClean="0">
                <a:solidFill>
                  <a:schemeClr val="dk1"/>
                </a:solidFill>
                <a:latin typeface="宋体" panose="02010600030101010101" pitchFamily="2" charset="-122"/>
                <a:ea typeface="宋体" panose="02010600030101010101" pitchFamily="2" charset="-122"/>
              </a:rPr>
              <a:t>舞蹈</a:t>
            </a:r>
            <a:r>
              <a:rPr lang="zh-CN" altLang="zh-CN" sz="1800" dirty="0">
                <a:solidFill>
                  <a:schemeClr val="dk1"/>
                </a:solidFill>
                <a:latin typeface="宋体" panose="02010600030101010101" pitchFamily="2" charset="-122"/>
                <a:ea typeface="宋体" panose="02010600030101010101" pitchFamily="2" charset="-122"/>
              </a:rPr>
              <a:t>鉴赏过程中，观众需要从人物形象入手去分析故事的来龙去脉，了解人物性格与人物形象的典型性，理解编导塑造人物的艺术手法，感受人物情感的发生、发展与演变过程</a:t>
            </a:r>
            <a:r>
              <a:rPr lang="zh-CN" altLang="zh-CN" sz="1800" dirty="0" smtClean="0">
                <a:solidFill>
                  <a:schemeClr val="dk1"/>
                </a:solidFill>
                <a:latin typeface="宋体" panose="02010600030101010101" pitchFamily="2" charset="-122"/>
                <a:ea typeface="宋体" panose="02010600030101010101" pitchFamily="2" charset="-122"/>
              </a:rPr>
              <a:t>。</a:t>
            </a:r>
            <a:endParaRPr lang="zh-CN" altLang="zh-CN" sz="1800" dirty="0" smtClean="0">
              <a:solidFill>
                <a:schemeClr val="dk1"/>
              </a:solidFill>
              <a:latin typeface="宋体" panose="02010600030101010101" pitchFamily="2" charset="-122"/>
              <a:ea typeface="宋体" panose="02010600030101010101" pitchFamily="2" charset="-122"/>
            </a:endParaRPr>
          </a:p>
        </p:txBody>
      </p:sp>
      <p:grpSp>
        <p:nvGrpSpPr>
          <p:cNvPr id="12" name="组合 11"/>
          <p:cNvGrpSpPr/>
          <p:nvPr/>
        </p:nvGrpSpPr>
        <p:grpSpPr>
          <a:xfrm>
            <a:off x="5092700" y="1408430"/>
            <a:ext cx="3432810" cy="2943225"/>
            <a:chOff x="8020" y="2218"/>
            <a:chExt cx="5406" cy="4635"/>
          </a:xfrm>
        </p:grpSpPr>
        <p:pic>
          <p:nvPicPr>
            <p:cNvPr id="512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020" y="2218"/>
              <a:ext cx="5407" cy="3873"/>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文本框 10"/>
            <p:cNvSpPr txBox="1"/>
            <p:nvPr/>
          </p:nvSpPr>
          <p:spPr>
            <a:xfrm>
              <a:off x="8863" y="6091"/>
              <a:ext cx="4143" cy="763"/>
            </a:xfrm>
            <a:prstGeom prst="rect">
              <a:avLst/>
            </a:prstGeom>
            <a:noFill/>
            <a:ln>
              <a:noFill/>
            </a:ln>
          </p:spPr>
          <p:style>
            <a:lnRef idx="2">
              <a:schemeClr val="accent2"/>
            </a:lnRef>
            <a:fillRef idx="1">
              <a:schemeClr val="lt1"/>
            </a:fillRef>
            <a:effectRef idx="0">
              <a:schemeClr val="accent2"/>
            </a:effectRef>
            <a:fontRef idx="minor">
              <a:schemeClr val="dk1"/>
            </a:fontRef>
          </p:style>
          <p:txBody>
            <a:bodyPr>
              <a:noAutofit/>
            </a:bodyPr>
            <a:p>
              <a:pPr indent="284480"/>
              <a:r>
                <a:rPr lang="zh-CN" altLang="en-US" sz="1400" b="0">
                  <a:solidFill>
                    <a:srgbClr val="000000"/>
                  </a:solidFill>
                  <a:ea typeface="宋体" panose="02010600030101010101" pitchFamily="2" charset="-122"/>
                </a:rPr>
                <a:t>舞蹈《孔乙己》图片</a:t>
              </a:r>
              <a:endParaRPr lang="zh-CN" altLang="en-US" sz="1400" b="0">
                <a:solidFill>
                  <a:srgbClr val="000000"/>
                </a:solidFill>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fade">
                                      <p:cBhvr>
                                        <p:cTn id="12" dur="1000"/>
                                        <p:tgtEl>
                                          <p:spTgt spid="2">
                                            <p:txEl>
                                              <p:pRg st="0" end="0"/>
                                            </p:txEl>
                                          </p:spTgt>
                                        </p:tgtEl>
                                      </p:cBhvr>
                                    </p:animEffect>
                                    <p:anim calcmode="lin" valueType="num">
                                      <p:cBhvr>
                                        <p:cTn id="13"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9" presetClass="entr" presetSubtype="0"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dissolve">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243458" y="484426"/>
            <a:ext cx="623369" cy="746400"/>
            <a:chOff x="5052347" y="2851099"/>
            <a:chExt cx="1587120" cy="1730226"/>
          </a:xfrm>
        </p:grpSpPr>
        <p:sp>
          <p:nvSpPr>
            <p:cNvPr id="24" name="Freeform 13"/>
            <p:cNvSpPr/>
            <p:nvPr/>
          </p:nvSpPr>
          <p:spPr bwMode="auto">
            <a:xfrm>
              <a:off x="5052347" y="2851099"/>
              <a:ext cx="1560720" cy="173022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0" cap="none" spc="0" normalizeH="0" baseline="0" noProof="0">
                <a:ln>
                  <a:noFill/>
                </a:ln>
                <a:solidFill>
                  <a:prstClr val="white"/>
                </a:solidFill>
                <a:effectLst/>
                <a:uLnTx/>
                <a:uFillTx/>
                <a:cs typeface="+mn-ea"/>
                <a:sym typeface="+mn-lt"/>
              </a:endParaRPr>
            </a:p>
          </p:txBody>
        </p:sp>
        <p:sp>
          <p:nvSpPr>
            <p:cNvPr id="25" name="Freeform 13"/>
            <p:cNvSpPr/>
            <p:nvPr/>
          </p:nvSpPr>
          <p:spPr bwMode="auto">
            <a:xfrm>
              <a:off x="5182763" y="2995679"/>
              <a:ext cx="1299888" cy="144106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solidFill>
              <a:schemeClr val="accent2"/>
            </a:solidFill>
            <a:ln w="28575" cap="flat">
              <a:noFill/>
              <a:prstDash val="solid"/>
              <a:miter lim="800000"/>
            </a:ln>
          </p:spPr>
          <p:txBody>
            <a:bodyPr lIns="68271" tIns="34136" rIns="68271" bIns="34136"/>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grpSp>
          <p:nvGrpSpPr>
            <p:cNvPr id="26" name="组合 58"/>
            <p:cNvGrpSpPr/>
            <p:nvPr/>
          </p:nvGrpSpPr>
          <p:grpSpPr bwMode="auto">
            <a:xfrm>
              <a:off x="5579937" y="3412927"/>
              <a:ext cx="1059530" cy="943868"/>
              <a:chOff x="5405438" y="6815138"/>
              <a:chExt cx="511175" cy="460375"/>
            </a:xfrm>
          </p:grpSpPr>
          <p:sp>
            <p:nvSpPr>
              <p:cNvPr id="27" name="Freeform 61"/>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sp>
            <p:nvSpPr>
              <p:cNvPr id="28"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sp>
            <p:nvSpPr>
              <p:cNvPr id="29" name="Freeform 63"/>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grpSp>
      </p:grpSp>
      <p:sp>
        <p:nvSpPr>
          <p:cNvPr id="30" name="矩形 29"/>
          <p:cNvSpPr/>
          <p:nvPr/>
        </p:nvSpPr>
        <p:spPr>
          <a:xfrm>
            <a:off x="1039111" y="657571"/>
            <a:ext cx="1723549" cy="400110"/>
          </a:xfrm>
          <a:prstGeom prst="rect">
            <a:avLst/>
          </a:prstGeom>
        </p:spPr>
        <p:txBody>
          <a:bodyPr wrap="none">
            <a:spAutoFit/>
          </a:bodyPr>
          <a:lstStyle/>
          <a:p>
            <a:pPr eaLnBrk="0"/>
            <a:r>
              <a:rPr lang="zh-CN" altLang="zh-CN" sz="2000" b="1" dirty="0">
                <a:latin typeface="黑体" panose="02010609060101010101" charset="-122"/>
                <a:ea typeface="黑体" panose="02010609060101010101" charset="-122"/>
              </a:rPr>
              <a:t>舞蹈形式探究</a:t>
            </a:r>
            <a:endParaRPr lang="zh-CN" altLang="zh-CN" sz="2000" b="1" dirty="0">
              <a:latin typeface="黑体" panose="02010609060101010101" charset="-122"/>
              <a:ea typeface="黑体" panose="02010609060101010101" charset="-122"/>
            </a:endParaRPr>
          </a:p>
        </p:txBody>
      </p:sp>
      <p:sp>
        <p:nvSpPr>
          <p:cNvPr id="2" name="矩形 1"/>
          <p:cNvSpPr/>
          <p:nvPr/>
        </p:nvSpPr>
        <p:spPr>
          <a:xfrm>
            <a:off x="377190" y="1168400"/>
            <a:ext cx="4478655" cy="3531870"/>
          </a:xfrm>
          <a:prstGeom prst="rect">
            <a:avLst/>
          </a:prstGeom>
        </p:spPr>
        <p:txBody>
          <a:bodyPr wrap="square">
            <a:noAutofit/>
          </a:bodyPr>
          <a:lstStyle/>
          <a:p>
            <a:pPr>
              <a:lnSpc>
                <a:spcPct val="125000"/>
              </a:lnSpc>
            </a:pPr>
            <a:endParaRPr lang="en-US" altLang="zh-CN" sz="1800" dirty="0" smtClean="0">
              <a:solidFill>
                <a:schemeClr val="dk1"/>
              </a:solidFill>
            </a:endParaRPr>
          </a:p>
          <a:p>
            <a:pPr>
              <a:lnSpc>
                <a:spcPct val="125000"/>
              </a:lnSpc>
              <a:spcBef>
                <a:spcPts val="0"/>
              </a:spcBef>
              <a:spcAft>
                <a:spcPts val="0"/>
              </a:spcAft>
            </a:pPr>
            <a:r>
              <a:rPr lang="en-US" altLang="zh-CN" sz="2000" dirty="0" smtClean="0">
                <a:solidFill>
                  <a:schemeClr val="dk1"/>
                </a:solidFill>
                <a:latin typeface="宋体" panose="02010600030101010101" pitchFamily="2" charset="-122"/>
                <a:ea typeface="宋体" panose="02010600030101010101" pitchFamily="2" charset="-122"/>
              </a:rPr>
              <a:t>    </a:t>
            </a:r>
            <a:r>
              <a:rPr lang="zh-CN" altLang="zh-CN" sz="1800" dirty="0" smtClean="0">
                <a:solidFill>
                  <a:schemeClr val="dk1"/>
                </a:solidFill>
                <a:latin typeface="宋体" panose="02010600030101010101" pitchFamily="2" charset="-122"/>
                <a:ea typeface="宋体" panose="02010600030101010101" pitchFamily="2" charset="-122"/>
              </a:rPr>
              <a:t>从</a:t>
            </a:r>
            <a:r>
              <a:rPr lang="zh-CN" altLang="zh-CN" sz="1800" dirty="0">
                <a:solidFill>
                  <a:schemeClr val="dk1"/>
                </a:solidFill>
                <a:latin typeface="宋体" panose="02010600030101010101" pitchFamily="2" charset="-122"/>
                <a:ea typeface="宋体" panose="02010600030101010101" pitchFamily="2" charset="-122"/>
              </a:rPr>
              <a:t>本质上说，没有形式就没有舞蹈。</a:t>
            </a:r>
            <a:endParaRPr lang="zh-CN" altLang="zh-CN" sz="1800" dirty="0">
              <a:solidFill>
                <a:schemeClr val="dk1"/>
              </a:solidFill>
              <a:latin typeface="宋体" panose="02010600030101010101" pitchFamily="2" charset="-122"/>
              <a:ea typeface="宋体" panose="02010600030101010101" pitchFamily="2" charset="-122"/>
            </a:endParaRPr>
          </a:p>
          <a:p>
            <a:pPr>
              <a:lnSpc>
                <a:spcPct val="125000"/>
              </a:lnSpc>
              <a:spcBef>
                <a:spcPts val="0"/>
              </a:spcBef>
              <a:spcAft>
                <a:spcPts val="0"/>
              </a:spcAft>
            </a:pPr>
            <a:r>
              <a:rPr lang="zh-CN" altLang="zh-CN" sz="1800" dirty="0">
                <a:solidFill>
                  <a:schemeClr val="dk1"/>
                </a:solidFill>
                <a:latin typeface="宋体" panose="02010600030101010101" pitchFamily="2" charset="-122"/>
                <a:ea typeface="宋体" panose="02010600030101010101" pitchFamily="2" charset="-122"/>
              </a:rPr>
              <a:t> </a:t>
            </a:r>
            <a:endParaRPr lang="en-US" altLang="zh-CN" sz="1800" dirty="0">
              <a:solidFill>
                <a:schemeClr val="dk1"/>
              </a:solidFill>
              <a:latin typeface="宋体" panose="02010600030101010101" pitchFamily="2" charset="-122"/>
              <a:ea typeface="宋体" panose="02010600030101010101" pitchFamily="2" charset="-122"/>
            </a:endParaRPr>
          </a:p>
          <a:p>
            <a:pPr>
              <a:lnSpc>
                <a:spcPct val="125000"/>
              </a:lnSpc>
              <a:spcBef>
                <a:spcPts val="0"/>
              </a:spcBef>
              <a:spcAft>
                <a:spcPts val="0"/>
              </a:spcAft>
            </a:pPr>
            <a:r>
              <a:rPr lang="en-US" altLang="zh-CN" sz="1800" dirty="0" smtClean="0">
                <a:solidFill>
                  <a:schemeClr val="dk1"/>
                </a:solidFill>
                <a:latin typeface="宋体" panose="02010600030101010101" pitchFamily="2" charset="-122"/>
                <a:ea typeface="宋体" panose="02010600030101010101" pitchFamily="2" charset="-122"/>
              </a:rPr>
              <a:t>    </a:t>
            </a:r>
            <a:r>
              <a:rPr lang="zh-CN" altLang="zh-CN" sz="1800" dirty="0" smtClean="0">
                <a:solidFill>
                  <a:schemeClr val="dk1"/>
                </a:solidFill>
                <a:latin typeface="宋体" panose="02010600030101010101" pitchFamily="2" charset="-122"/>
                <a:ea typeface="宋体" panose="02010600030101010101" pitchFamily="2" charset="-122"/>
              </a:rPr>
              <a:t>舞蹈</a:t>
            </a:r>
            <a:r>
              <a:rPr lang="zh-CN" altLang="zh-CN" sz="1800" dirty="0">
                <a:solidFill>
                  <a:schemeClr val="dk1"/>
                </a:solidFill>
                <a:latin typeface="宋体" panose="02010600030101010101" pitchFamily="2" charset="-122"/>
                <a:ea typeface="宋体" panose="02010600030101010101" pitchFamily="2" charset="-122"/>
              </a:rPr>
              <a:t>艺术主要依靠</a:t>
            </a:r>
            <a:r>
              <a:rPr lang="zh-CN" sz="1800" b="1">
                <a:solidFill>
                  <a:schemeClr val="accent3"/>
                </a:solidFill>
                <a:latin typeface="宋体" panose="02010600030101010101" pitchFamily="2" charset="-122"/>
                <a:ea typeface="宋体" panose="02010600030101010101" pitchFamily="2" charset="-122"/>
                <a:cs typeface="宋体" panose="02010600030101010101" pitchFamily="2" charset="-122"/>
              </a:rPr>
              <a:t>舞蹈身体语言、结构安排、音乐、舞台美术</a:t>
            </a:r>
            <a:r>
              <a:rPr lang="zh-CN" altLang="zh-CN" sz="1800" dirty="0">
                <a:solidFill>
                  <a:schemeClr val="dk1"/>
                </a:solidFill>
                <a:latin typeface="宋体" panose="02010600030101010101" pitchFamily="2" charset="-122"/>
                <a:ea typeface="宋体" panose="02010600030101010101" pitchFamily="2" charset="-122"/>
              </a:rPr>
              <a:t>等来表达作品的内涵，推动情节</a:t>
            </a:r>
            <a:r>
              <a:rPr lang="zh-CN" altLang="zh-CN" sz="1800" dirty="0" smtClean="0">
                <a:solidFill>
                  <a:schemeClr val="dk1"/>
                </a:solidFill>
                <a:latin typeface="宋体" panose="02010600030101010101" pitchFamily="2" charset="-122"/>
                <a:ea typeface="宋体" panose="02010600030101010101" pitchFamily="2" charset="-122"/>
              </a:rPr>
              <a:t>的发展</a:t>
            </a:r>
            <a:r>
              <a:rPr lang="zh-CN" altLang="zh-CN" sz="1800" dirty="0">
                <a:solidFill>
                  <a:schemeClr val="dk1"/>
                </a:solidFill>
                <a:latin typeface="宋体" panose="02010600030101010101" pitchFamily="2" charset="-122"/>
                <a:ea typeface="宋体" panose="02010600030101010101" pitchFamily="2" charset="-122"/>
              </a:rPr>
              <a:t>，塑造人物形象，表现人物的特征、性格、心理等。</a:t>
            </a:r>
            <a:endParaRPr lang="zh-CN" altLang="zh-CN" sz="1800" dirty="0">
              <a:solidFill>
                <a:schemeClr val="dk1"/>
              </a:solidFill>
              <a:latin typeface="宋体" panose="02010600030101010101" pitchFamily="2" charset="-122"/>
              <a:ea typeface="宋体" panose="02010600030101010101" pitchFamily="2" charset="-122"/>
            </a:endParaRPr>
          </a:p>
          <a:p>
            <a:pPr>
              <a:lnSpc>
                <a:spcPct val="125000"/>
              </a:lnSpc>
            </a:pPr>
            <a:r>
              <a:rPr lang="en-US" altLang="zh-CN" sz="1800" dirty="0">
                <a:solidFill>
                  <a:schemeClr val="dk1"/>
                </a:solidFill>
              </a:rPr>
              <a:t> </a:t>
            </a:r>
            <a:endParaRPr lang="zh-CN" altLang="zh-CN" sz="1800" dirty="0">
              <a:solidFill>
                <a:schemeClr val="dk1"/>
              </a:solidFill>
            </a:endParaRPr>
          </a:p>
        </p:txBody>
      </p:sp>
      <p:pic>
        <p:nvPicPr>
          <p:cNvPr id="100" name="图片 99"/>
          <p:cNvPicPr/>
          <p:nvPr/>
        </p:nvPicPr>
        <p:blipFill>
          <a:blip r:embed="rId1"/>
          <a:stretch>
            <a:fillRect/>
          </a:stretch>
        </p:blipFill>
        <p:spPr>
          <a:xfrm>
            <a:off x="5764530" y="863600"/>
            <a:ext cx="2040890" cy="3009900"/>
          </a:xfrm>
          <a:prstGeom prst="rect">
            <a:avLst/>
          </a:prstGeom>
          <a:noFill/>
          <a:ln w="9525">
            <a:noFill/>
          </a:ln>
        </p:spPr>
      </p:pic>
      <p:sp>
        <p:nvSpPr>
          <p:cNvPr id="11" name="文本框 10"/>
          <p:cNvSpPr txBox="1"/>
          <p:nvPr/>
        </p:nvSpPr>
        <p:spPr>
          <a:xfrm>
            <a:off x="5524500" y="4036695"/>
            <a:ext cx="2630805" cy="484505"/>
          </a:xfrm>
          <a:prstGeom prst="rect">
            <a:avLst/>
          </a:prstGeom>
          <a:noFill/>
          <a:ln>
            <a:noFill/>
          </a:ln>
        </p:spPr>
        <p:style>
          <a:lnRef idx="2">
            <a:schemeClr val="accent2"/>
          </a:lnRef>
          <a:fillRef idx="1">
            <a:schemeClr val="lt1"/>
          </a:fillRef>
          <a:effectRef idx="0">
            <a:schemeClr val="accent2"/>
          </a:effectRef>
          <a:fontRef idx="minor">
            <a:schemeClr val="dk1"/>
          </a:fontRef>
        </p:style>
        <p:txBody>
          <a:bodyPr>
            <a:noAutofit/>
          </a:bodyPr>
          <a:p>
            <a:pPr indent="284480"/>
            <a:r>
              <a:rPr lang="zh-CN" altLang="en-US" sz="1400" b="0">
                <a:solidFill>
                  <a:srgbClr val="000000"/>
                </a:solidFill>
                <a:ea typeface="宋体" panose="02010600030101010101" pitchFamily="2" charset="-122"/>
              </a:rPr>
              <a:t>舞剧《天鹅湖》剧照</a:t>
            </a:r>
            <a:endParaRPr lang="zh-CN" altLang="en-US" sz="1400" b="0">
              <a:solidFill>
                <a:srgbClr val="00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
                                            <p:txEl>
                                              <p:pRg st="0" end="0"/>
                                            </p:txEl>
                                          </p:spTgt>
                                        </p:tgtEl>
                                        <p:attrNameLst>
                                          <p:attrName>style.visibility</p:attrName>
                                        </p:attrNameLst>
                                      </p:cBhvr>
                                      <p:to>
                                        <p:strVal val="visible"/>
                                      </p:to>
                                    </p:set>
                                    <p:animEffect transition="in" filter="fade">
                                      <p:cBhvr>
                                        <p:cTn id="7" dur="1000"/>
                                        <p:tgtEl>
                                          <p:spTgt spid="30">
                                            <p:txEl>
                                              <p:pRg st="0" end="0"/>
                                            </p:txEl>
                                          </p:spTgt>
                                        </p:tgtEl>
                                      </p:cBhvr>
                                    </p:animEffect>
                                    <p:anim calcmode="lin" valueType="num">
                                      <p:cBhvr>
                                        <p:cTn id="8" dur="100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0">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1000"/>
                                        <p:tgtEl>
                                          <p:spTgt spid="2">
                                            <p:txEl>
                                              <p:pRg st="1" end="1"/>
                                            </p:txEl>
                                          </p:spTgt>
                                        </p:tgtEl>
                                      </p:cBhvr>
                                    </p:animEffect>
                                    <p:anim calcmode="lin" valueType="num">
                                      <p:cBhvr>
                                        <p:cTn id="14"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1000"/>
                                        <p:tgtEl>
                                          <p:spTgt spid="2">
                                            <p:txEl>
                                              <p:pRg st="3" end="3"/>
                                            </p:txEl>
                                          </p:spTgt>
                                        </p:tgtEl>
                                      </p:cBhvr>
                                    </p:animEffect>
                                    <p:anim calcmode="lin" valueType="num">
                                      <p:cBhvr>
                                        <p:cTn id="20"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9"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dissolve">
                                      <p:cBhvr>
                                        <p:cTn id="25" dur="500"/>
                                        <p:tgtEl>
                                          <p:spTgt spid="11"/>
                                        </p:tgtEl>
                                      </p:cBhvr>
                                    </p:animEffect>
                                  </p:childTnLst>
                                </p:cTn>
                              </p:par>
                            </p:childTnLst>
                          </p:cTn>
                        </p:par>
                        <p:par>
                          <p:cTn id="26" fill="hold">
                            <p:stCondLst>
                              <p:cond delay="3500"/>
                            </p:stCondLst>
                            <p:childTnLst>
                              <p:par>
                                <p:cTn id="27" presetID="9" presetClass="entr" presetSubtype="0" fill="hold" nodeType="afterEffect">
                                  <p:stCondLst>
                                    <p:cond delay="0"/>
                                  </p:stCondLst>
                                  <p:childTnLst>
                                    <p:set>
                                      <p:cBhvr>
                                        <p:cTn id="28" dur="1" fill="hold">
                                          <p:stCondLst>
                                            <p:cond delay="0"/>
                                          </p:stCondLst>
                                        </p:cTn>
                                        <p:tgtEl>
                                          <p:spTgt spid="100"/>
                                        </p:tgtEl>
                                        <p:attrNameLst>
                                          <p:attrName>style.visibility</p:attrName>
                                        </p:attrNameLst>
                                      </p:cBhvr>
                                      <p:to>
                                        <p:strVal val="visible"/>
                                      </p:to>
                                    </p:set>
                                    <p:animEffect transition="in" filter="dissolve">
                                      <p:cBhvr>
                                        <p:cTn id="29"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97128" y="665951"/>
            <a:ext cx="2108269" cy="400110"/>
          </a:xfrm>
          <a:prstGeom prst="rect">
            <a:avLst/>
          </a:prstGeom>
        </p:spPr>
        <p:txBody>
          <a:bodyPr wrap="none">
            <a:spAutoFit/>
          </a:bodyPr>
          <a:lstStyle/>
          <a:p>
            <a:pPr eaLnBrk="0"/>
            <a:r>
              <a:rPr lang="en-US" altLang="zh-CN" sz="2000" b="1" dirty="0">
                <a:latin typeface="黑体" panose="02010609060101010101" charset="-122"/>
                <a:ea typeface="黑体" panose="02010609060101010101" charset="-122"/>
              </a:rPr>
              <a:t>1. </a:t>
            </a:r>
            <a:r>
              <a:rPr lang="zh-CN" altLang="zh-CN" sz="2000" b="1" dirty="0">
                <a:latin typeface="黑体" panose="02010609060101010101" charset="-122"/>
                <a:ea typeface="黑体" panose="02010609060101010101" charset="-122"/>
              </a:rPr>
              <a:t>舞蹈身体语言</a:t>
            </a:r>
            <a:endParaRPr lang="zh-CN" altLang="zh-CN" sz="2000" b="1" dirty="0">
              <a:latin typeface="黑体" panose="02010609060101010101" charset="-122"/>
              <a:ea typeface="黑体" panose="02010609060101010101" charset="-122"/>
            </a:endParaRPr>
          </a:p>
        </p:txBody>
      </p:sp>
      <p:sp>
        <p:nvSpPr>
          <p:cNvPr id="4" name="矩形 3"/>
          <p:cNvSpPr/>
          <p:nvPr/>
        </p:nvSpPr>
        <p:spPr>
          <a:xfrm>
            <a:off x="666750" y="1765300"/>
            <a:ext cx="3187700" cy="2190115"/>
          </a:xfrm>
          <a:prstGeom prst="rect">
            <a:avLst/>
          </a:prstGeom>
        </p:spPr>
        <p:txBody>
          <a:bodyPr wrap="square">
            <a:noAutofit/>
          </a:bodyPr>
          <a:lstStyle/>
          <a:p>
            <a:pPr>
              <a:lnSpc>
                <a:spcPct val="125000"/>
              </a:lnSpc>
              <a:spcBef>
                <a:spcPts val="0"/>
              </a:spcBef>
              <a:spcAft>
                <a:spcPts val="0"/>
              </a:spcAft>
            </a:pPr>
            <a:r>
              <a:rPr lang="en-US" altLang="zh-CN" sz="2000" dirty="0" smtClean="0">
                <a:latin typeface="宋体" panose="02010600030101010101" pitchFamily="2" charset="-122"/>
                <a:ea typeface="宋体" panose="02010600030101010101" pitchFamily="2" charset="-122"/>
              </a:rPr>
              <a:t>   </a:t>
            </a:r>
            <a:r>
              <a:rPr lang="en-US" altLang="zh-CN" sz="1800" dirty="0" smtClean="0">
                <a:latin typeface="宋体" panose="02010600030101010101" pitchFamily="2" charset="-122"/>
                <a:ea typeface="宋体" panose="02010600030101010101" pitchFamily="2" charset="-122"/>
              </a:rPr>
              <a:t> </a:t>
            </a:r>
            <a:r>
              <a:rPr lang="zh-CN" altLang="zh-CN" sz="1800" dirty="0" smtClean="0">
                <a:latin typeface="宋体" panose="02010600030101010101" pitchFamily="2" charset="-122"/>
                <a:ea typeface="宋体" panose="02010600030101010101" pitchFamily="2" charset="-122"/>
              </a:rPr>
              <a:t>舞蹈</a:t>
            </a:r>
            <a:r>
              <a:rPr lang="zh-CN" altLang="zh-CN" sz="1800" dirty="0">
                <a:latin typeface="宋体" panose="02010600030101010101" pitchFamily="2" charset="-122"/>
                <a:ea typeface="宋体" panose="02010600030101010101" pitchFamily="2" charset="-122"/>
              </a:rPr>
              <a:t>身体语言具有形式感与象征性，是一种凝练的、抽象的艺术语言、情感符号，以完成叙事</a:t>
            </a:r>
            <a:r>
              <a:rPr lang="zh-CN" altLang="zh-CN" sz="1800" dirty="0" smtClean="0">
                <a:latin typeface="宋体" panose="02010600030101010101" pitchFamily="2" charset="-122"/>
                <a:ea typeface="宋体" panose="02010600030101010101" pitchFamily="2" charset="-122"/>
              </a:rPr>
              <a:t>与表达。</a:t>
            </a:r>
            <a:endParaRPr lang="zh-CN" altLang="zh-CN" sz="1800" dirty="0" smtClean="0">
              <a:latin typeface="宋体" panose="02010600030101010101" pitchFamily="2" charset="-122"/>
              <a:ea typeface="宋体" panose="02010600030101010101" pitchFamily="2" charset="-122"/>
            </a:endParaRPr>
          </a:p>
        </p:txBody>
      </p:sp>
      <p:pic>
        <p:nvPicPr>
          <p:cNvPr id="11269" name="Picture 5"/>
          <p:cNvPicPr>
            <a:picLocks noChangeAspect="1" noChangeArrowheads="1"/>
          </p:cNvPicPr>
          <p:nvPr/>
        </p:nvPicPr>
        <p:blipFill>
          <a:blip r:embed="rId1">
            <a:extLst>
              <a:ext uri="{BEBA8EAE-BF5A-486C-A8C5-ECC9F3942E4B}">
                <a14:imgProps xmlns:a14="http://schemas.microsoft.com/office/drawing/2010/main">
                  <a14:imgLayer r:embed="rId2">
                    <a14:imgEffect>
                      <a14:artisticPencilSketch/>
                    </a14:imgEffect>
                  </a14:imgLayer>
                </a14:imgProps>
              </a:ext>
              <a:ext uri="{28A0092B-C50C-407E-A947-70E740481C1C}">
                <a14:useLocalDpi xmlns:a14="http://schemas.microsoft.com/office/drawing/2010/main" val="0"/>
              </a:ext>
            </a:extLst>
          </a:blip>
          <a:srcRect/>
          <a:stretch>
            <a:fillRect/>
          </a:stretch>
        </p:blipFill>
        <p:spPr bwMode="auto">
          <a:xfrm>
            <a:off x="4881880" y="704850"/>
            <a:ext cx="3148330" cy="421132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2823845" y="839470"/>
            <a:ext cx="5080000" cy="460375"/>
          </a:xfrm>
          <a:prstGeom prst="rect">
            <a:avLst/>
          </a:prstGeom>
          <a:noFill/>
          <a:ln w="9525">
            <a:noFill/>
          </a:ln>
        </p:spPr>
        <p:txBody>
          <a:bodyPr>
            <a:spAutoFit/>
          </a:bodyPr>
          <a:lstStyle/>
          <a:p>
            <a:pPr indent="0" algn="ctr"/>
            <a:r>
              <a:rPr lang="zh-CN" sz="2400" b="1" dirty="0" smtClean="0">
                <a:ea typeface="宋体" panose="02010600030101010101" pitchFamily="2" charset="-122"/>
              </a:rPr>
              <a:t>《</a:t>
            </a:r>
            <a:r>
              <a:rPr lang="zh-CN" altLang="en-US" sz="2400" b="1" dirty="0" smtClean="0">
                <a:ea typeface="宋体" panose="02010600030101010101" pitchFamily="2" charset="-122"/>
              </a:rPr>
              <a:t>奥涅金</a:t>
            </a:r>
            <a:r>
              <a:rPr lang="zh-CN" sz="2400" b="1" dirty="0" smtClean="0">
                <a:ea typeface="宋体" panose="02010600030101010101" pitchFamily="2" charset="-122"/>
              </a:rPr>
              <a:t>》</a:t>
            </a:r>
            <a:endParaRPr lang="zh-CN" altLang="en-US" sz="2400" b="1" dirty="0">
              <a:ea typeface="宋体" panose="02010600030101010101" pitchFamily="2" charset="-122"/>
            </a:endParaRPr>
          </a:p>
        </p:txBody>
      </p:sp>
      <p:pic>
        <p:nvPicPr>
          <p:cNvPr id="5" name="IM 202"/>
          <p:cNvPicPr/>
          <p:nvPr/>
        </p:nvPicPr>
        <p:blipFill>
          <a:blip r:embed="rId1"/>
          <a:stretch>
            <a:fillRect/>
          </a:stretch>
        </p:blipFill>
        <p:spPr>
          <a:xfrm>
            <a:off x="93345" y="219710"/>
            <a:ext cx="3140075" cy="2245995"/>
          </a:xfrm>
          <a:prstGeom prst="rect">
            <a:avLst/>
          </a:prstGeom>
        </p:spPr>
      </p:pic>
      <p:sp>
        <p:nvSpPr>
          <p:cNvPr id="2" name="矩形 1"/>
          <p:cNvSpPr/>
          <p:nvPr/>
        </p:nvSpPr>
        <p:spPr>
          <a:xfrm>
            <a:off x="3534410" y="1791480"/>
            <a:ext cx="4572000" cy="1938020"/>
          </a:xfrm>
          <a:prstGeom prst="rect">
            <a:avLst/>
          </a:prstGeom>
        </p:spPr>
        <p:txBody>
          <a:bodyPr>
            <a:spAutoFit/>
          </a:bodyPr>
          <a:lstStyle/>
          <a:p>
            <a:pPr>
              <a:lnSpc>
                <a:spcPct val="125000"/>
              </a:lnSpc>
              <a:spcBef>
                <a:spcPts val="0"/>
              </a:spcBef>
              <a:spcAft>
                <a:spcPts val="0"/>
              </a:spcAft>
            </a:pPr>
            <a:r>
              <a:rPr lang="zh-CN" altLang="zh-CN" sz="1600" b="1" dirty="0">
                <a:ea typeface="宋体" panose="02010600030101010101" pitchFamily="2" charset="-122"/>
              </a:rPr>
              <a:t>一、基本信息</a:t>
            </a:r>
            <a:br>
              <a:rPr lang="zh-CN" altLang="zh-CN" sz="1600" b="1" dirty="0">
                <a:ea typeface="宋体" panose="02010600030101010101" pitchFamily="2" charset="-122"/>
              </a:rPr>
            </a:br>
            <a:r>
              <a:rPr lang="en-US" altLang="zh-CN" sz="1600" b="1" dirty="0" smtClean="0">
                <a:ea typeface="宋体" panose="02010600030101010101" pitchFamily="2" charset="-122"/>
              </a:rPr>
              <a:t>   </a:t>
            </a:r>
            <a:r>
              <a:rPr lang="zh-CN" altLang="zh-CN" sz="1600" dirty="0">
                <a:latin typeface="宋体" panose="02010600030101010101" pitchFamily="2" charset="-122"/>
                <a:ea typeface="宋体" panose="02010600030101010101" pitchFamily="2" charset="-122"/>
                <a:cs typeface="宋体" panose="02010600030101010101" pitchFamily="2" charset="-122"/>
              </a:rPr>
              <a:t> 1. </a:t>
            </a:r>
            <a:r>
              <a:rPr lang="zh-CN" altLang="zh-CN" sz="1600" dirty="0" smtClean="0">
                <a:latin typeface="宋体" panose="02010600030101010101" pitchFamily="2" charset="-122"/>
                <a:ea typeface="宋体" panose="02010600030101010101" pitchFamily="2" charset="-122"/>
                <a:cs typeface="宋体" panose="02010600030101010101" pitchFamily="2" charset="-122"/>
              </a:rPr>
              <a:t>首演</a:t>
            </a:r>
            <a:r>
              <a:rPr lang="zh-CN" altLang="zh-CN" sz="1600" dirty="0">
                <a:latin typeface="宋体" panose="02010600030101010101" pitchFamily="2" charset="-122"/>
                <a:ea typeface="宋体" panose="02010600030101010101" pitchFamily="2" charset="-122"/>
                <a:cs typeface="宋体" panose="02010600030101010101" pitchFamily="2" charset="-122"/>
              </a:rPr>
              <a:t>时间：</a:t>
            </a:r>
            <a:r>
              <a:rPr lang="en-US" altLang="zh-CN" sz="1600" dirty="0">
                <a:latin typeface="宋体" panose="02010600030101010101" pitchFamily="2" charset="-122"/>
                <a:ea typeface="宋体" panose="02010600030101010101" pitchFamily="2" charset="-122"/>
                <a:cs typeface="宋体" panose="02010600030101010101" pitchFamily="2" charset="-122"/>
              </a:rPr>
              <a:t>1965</a:t>
            </a:r>
            <a:r>
              <a:rPr lang="zh-CN" altLang="zh-CN" sz="1600" dirty="0">
                <a:latin typeface="宋体" panose="02010600030101010101" pitchFamily="2" charset="-122"/>
                <a:ea typeface="宋体" panose="02010600030101010101" pitchFamily="2" charset="-122"/>
                <a:cs typeface="宋体" panose="02010600030101010101" pitchFamily="2" charset="-122"/>
              </a:rPr>
              <a:t>年</a:t>
            </a:r>
            <a:endParaRPr lang="zh-CN" altLang="zh-CN" sz="1600" dirty="0">
              <a:latin typeface="宋体" panose="02010600030101010101" pitchFamily="2" charset="-122"/>
              <a:ea typeface="宋体" panose="02010600030101010101" pitchFamily="2" charset="-122"/>
              <a:cs typeface="宋体" panose="02010600030101010101" pitchFamily="2" charset="-122"/>
            </a:endParaRPr>
          </a:p>
          <a:p>
            <a:pPr>
              <a:lnSpc>
                <a:spcPct val="125000"/>
              </a:lnSpc>
              <a:spcBef>
                <a:spcPts val="0"/>
              </a:spcBef>
              <a:spcAft>
                <a:spcPts val="0"/>
              </a:spcAft>
            </a:pPr>
            <a:r>
              <a:rPr lang="en-US" altLang="zh-CN" sz="1600" dirty="0" smtClean="0">
                <a:latin typeface="宋体" panose="02010600030101010101" pitchFamily="2" charset="-122"/>
                <a:ea typeface="宋体" panose="02010600030101010101" pitchFamily="2" charset="-122"/>
                <a:cs typeface="宋体" panose="02010600030101010101" pitchFamily="2" charset="-122"/>
              </a:rPr>
              <a:t>   2. </a:t>
            </a:r>
            <a:r>
              <a:rPr lang="zh-CN" altLang="zh-CN" sz="1600" dirty="0" smtClean="0">
                <a:latin typeface="宋体" panose="02010600030101010101" pitchFamily="2" charset="-122"/>
                <a:ea typeface="宋体" panose="02010600030101010101" pitchFamily="2" charset="-122"/>
                <a:cs typeface="宋体" panose="02010600030101010101" pitchFamily="2" charset="-122"/>
              </a:rPr>
              <a:t>首演</a:t>
            </a:r>
            <a:r>
              <a:rPr lang="zh-CN" altLang="zh-CN" sz="1600" dirty="0">
                <a:latin typeface="宋体" panose="02010600030101010101" pitchFamily="2" charset="-122"/>
                <a:ea typeface="宋体" panose="02010600030101010101" pitchFamily="2" charset="-122"/>
                <a:cs typeface="宋体" panose="02010600030101010101" pitchFamily="2" charset="-122"/>
              </a:rPr>
              <a:t>地点：巴登</a:t>
            </a:r>
            <a:r>
              <a:rPr lang="en-US" altLang="zh-CN" sz="1600" dirty="0">
                <a:latin typeface="宋体" panose="02010600030101010101" pitchFamily="2" charset="-122"/>
                <a:ea typeface="宋体" panose="02010600030101010101" pitchFamily="2" charset="-122"/>
                <a:cs typeface="宋体" panose="02010600030101010101" pitchFamily="2" charset="-122"/>
              </a:rPr>
              <a:t>-</a:t>
            </a:r>
            <a:r>
              <a:rPr lang="zh-CN" altLang="zh-CN" sz="1600" dirty="0">
                <a:latin typeface="宋体" panose="02010600030101010101" pitchFamily="2" charset="-122"/>
                <a:ea typeface="宋体" panose="02010600030101010101" pitchFamily="2" charset="-122"/>
                <a:cs typeface="宋体" panose="02010600030101010101" pitchFamily="2" charset="-122"/>
              </a:rPr>
              <a:t>符滕堡州立剧院</a:t>
            </a:r>
            <a:endParaRPr lang="zh-CN" altLang="zh-CN" sz="1600" dirty="0">
              <a:latin typeface="宋体" panose="02010600030101010101" pitchFamily="2" charset="-122"/>
              <a:ea typeface="宋体" panose="02010600030101010101" pitchFamily="2" charset="-122"/>
              <a:cs typeface="宋体" panose="02010600030101010101" pitchFamily="2" charset="-122"/>
            </a:endParaRPr>
          </a:p>
          <a:p>
            <a:pPr>
              <a:lnSpc>
                <a:spcPct val="125000"/>
              </a:lnSpc>
              <a:spcBef>
                <a:spcPts val="0"/>
              </a:spcBef>
              <a:spcAft>
                <a:spcPts val="0"/>
              </a:spcAft>
            </a:pPr>
            <a:r>
              <a:rPr lang="en-US" altLang="zh-CN" sz="1600" dirty="0" smtClean="0">
                <a:latin typeface="宋体" panose="02010600030101010101" pitchFamily="2" charset="-122"/>
                <a:ea typeface="宋体" panose="02010600030101010101" pitchFamily="2" charset="-122"/>
                <a:cs typeface="宋体" panose="02010600030101010101" pitchFamily="2" charset="-122"/>
              </a:rPr>
              <a:t>   3. </a:t>
            </a:r>
            <a:r>
              <a:rPr lang="zh-CN" altLang="zh-CN" sz="1600" dirty="0" smtClean="0">
                <a:latin typeface="宋体" panose="02010600030101010101" pitchFamily="2" charset="-122"/>
                <a:ea typeface="宋体" panose="02010600030101010101" pitchFamily="2" charset="-122"/>
                <a:cs typeface="宋体" panose="02010600030101010101" pitchFamily="2" charset="-122"/>
              </a:rPr>
              <a:t>编剧 </a:t>
            </a:r>
            <a:r>
              <a:rPr lang="en-US" altLang="zh-CN" sz="1600" dirty="0">
                <a:latin typeface="宋体" panose="02010600030101010101" pitchFamily="2" charset="-122"/>
                <a:ea typeface="宋体" panose="02010600030101010101" pitchFamily="2" charset="-122"/>
                <a:cs typeface="宋体" panose="02010600030101010101" pitchFamily="2" charset="-122"/>
              </a:rPr>
              <a:t>/ </a:t>
            </a:r>
            <a:r>
              <a:rPr lang="zh-CN" altLang="zh-CN" sz="1600" dirty="0">
                <a:latin typeface="宋体" panose="02010600030101010101" pitchFamily="2" charset="-122"/>
                <a:ea typeface="宋体" panose="02010600030101010101" pitchFamily="2" charset="-122"/>
                <a:cs typeface="宋体" panose="02010600030101010101" pitchFamily="2" charset="-122"/>
              </a:rPr>
              <a:t>编导：约翰</a:t>
            </a:r>
            <a:r>
              <a:rPr lang="en-US" altLang="zh-CN" sz="1600" dirty="0">
                <a:latin typeface="宋体" panose="02010600030101010101" pitchFamily="2" charset="-122"/>
                <a:ea typeface="宋体" panose="02010600030101010101" pitchFamily="2" charset="-122"/>
                <a:cs typeface="宋体" panose="02010600030101010101" pitchFamily="2" charset="-122"/>
              </a:rPr>
              <a:t>·</a:t>
            </a:r>
            <a:r>
              <a:rPr lang="zh-CN" altLang="zh-CN" sz="1600" dirty="0">
                <a:latin typeface="宋体" panose="02010600030101010101" pitchFamily="2" charset="-122"/>
                <a:ea typeface="宋体" panose="02010600030101010101" pitchFamily="2" charset="-122"/>
                <a:cs typeface="宋体" panose="02010600030101010101" pitchFamily="2" charset="-122"/>
              </a:rPr>
              <a:t>克兰科</a:t>
            </a:r>
            <a:endParaRPr lang="zh-CN" altLang="zh-CN" sz="1600" dirty="0">
              <a:latin typeface="宋体" panose="02010600030101010101" pitchFamily="2" charset="-122"/>
              <a:ea typeface="宋体" panose="02010600030101010101" pitchFamily="2" charset="-122"/>
              <a:cs typeface="宋体" panose="02010600030101010101" pitchFamily="2" charset="-122"/>
            </a:endParaRPr>
          </a:p>
          <a:p>
            <a:pPr>
              <a:lnSpc>
                <a:spcPct val="125000"/>
              </a:lnSpc>
              <a:spcBef>
                <a:spcPts val="0"/>
              </a:spcBef>
              <a:spcAft>
                <a:spcPts val="0"/>
              </a:spcAft>
            </a:pPr>
            <a:r>
              <a:rPr lang="en-US" altLang="zh-CN" sz="1600" dirty="0" smtClean="0">
                <a:latin typeface="宋体" panose="02010600030101010101" pitchFamily="2" charset="-122"/>
                <a:ea typeface="宋体" panose="02010600030101010101" pitchFamily="2" charset="-122"/>
                <a:cs typeface="宋体" panose="02010600030101010101" pitchFamily="2" charset="-122"/>
              </a:rPr>
              <a:t>   4. 作曲</a:t>
            </a:r>
            <a:r>
              <a:rPr lang="en-US" altLang="zh-CN" sz="1600" dirty="0">
                <a:latin typeface="宋体" panose="02010600030101010101" pitchFamily="2" charset="-122"/>
                <a:ea typeface="宋体" panose="02010600030101010101" pitchFamily="2" charset="-122"/>
                <a:cs typeface="宋体" panose="02010600030101010101" pitchFamily="2" charset="-122"/>
              </a:rPr>
              <a:t>： </a:t>
            </a:r>
            <a:r>
              <a:rPr lang="en-US" altLang="zh-CN" sz="1600" dirty="0" err="1">
                <a:latin typeface="宋体" panose="02010600030101010101" pitchFamily="2" charset="-122"/>
                <a:ea typeface="宋体" panose="02010600030101010101" pitchFamily="2" charset="-122"/>
                <a:cs typeface="宋体" panose="02010600030101010101" pitchFamily="2" charset="-122"/>
              </a:rPr>
              <a:t>彼得</a:t>
            </a:r>
            <a:r>
              <a:rPr lang="en-US" altLang="zh-CN" sz="1600" dirty="0">
                <a:latin typeface="宋体" panose="02010600030101010101" pitchFamily="2" charset="-122"/>
                <a:ea typeface="宋体" panose="02010600030101010101" pitchFamily="2" charset="-122"/>
                <a:cs typeface="宋体" panose="02010600030101010101" pitchFamily="2" charset="-122"/>
              </a:rPr>
              <a:t>·</a:t>
            </a:r>
            <a:r>
              <a:rPr lang="en-US" altLang="zh-CN" sz="1600" dirty="0" err="1">
                <a:latin typeface="宋体" panose="02010600030101010101" pitchFamily="2" charset="-122"/>
                <a:ea typeface="宋体" panose="02010600030101010101" pitchFamily="2" charset="-122"/>
                <a:cs typeface="宋体" panose="02010600030101010101" pitchFamily="2" charset="-122"/>
              </a:rPr>
              <a:t>伊里奇</a:t>
            </a:r>
            <a:r>
              <a:rPr lang="en-US" altLang="zh-CN" sz="1600" dirty="0">
                <a:latin typeface="宋体" panose="02010600030101010101" pitchFamily="2" charset="-122"/>
                <a:ea typeface="宋体" panose="02010600030101010101" pitchFamily="2" charset="-122"/>
                <a:cs typeface="宋体" panose="02010600030101010101" pitchFamily="2" charset="-122"/>
              </a:rPr>
              <a:t>·</a:t>
            </a:r>
            <a:r>
              <a:rPr lang="en-US" altLang="zh-CN" sz="1600" dirty="0" err="1">
                <a:latin typeface="宋体" panose="02010600030101010101" pitchFamily="2" charset="-122"/>
                <a:ea typeface="宋体" panose="02010600030101010101" pitchFamily="2" charset="-122"/>
                <a:cs typeface="宋体" panose="02010600030101010101" pitchFamily="2" charset="-122"/>
              </a:rPr>
              <a:t>柴科夫斯基</a:t>
            </a:r>
            <a:endParaRPr lang="zh-CN" altLang="zh-CN" sz="1600" dirty="0">
              <a:latin typeface="宋体" panose="02010600030101010101" pitchFamily="2" charset="-122"/>
              <a:ea typeface="宋体" panose="02010600030101010101" pitchFamily="2" charset="-122"/>
              <a:cs typeface="宋体" panose="02010600030101010101" pitchFamily="2" charset="-122"/>
            </a:endParaRPr>
          </a:p>
          <a:p>
            <a:pPr>
              <a:lnSpc>
                <a:spcPct val="125000"/>
              </a:lnSpc>
              <a:spcBef>
                <a:spcPts val="0"/>
              </a:spcBef>
              <a:spcAft>
                <a:spcPts val="0"/>
              </a:spcAft>
            </a:pPr>
            <a:r>
              <a:rPr lang="en-US" altLang="zh-CN" sz="1600" dirty="0" smtClean="0">
                <a:latin typeface="宋体" panose="02010600030101010101" pitchFamily="2" charset="-122"/>
                <a:ea typeface="宋体" panose="02010600030101010101" pitchFamily="2" charset="-122"/>
                <a:cs typeface="宋体" panose="02010600030101010101" pitchFamily="2" charset="-122"/>
              </a:rPr>
              <a:t>   5. </a:t>
            </a:r>
            <a:r>
              <a:rPr lang="zh-CN" altLang="zh-CN" sz="1600" dirty="0" smtClean="0">
                <a:latin typeface="宋体" panose="02010600030101010101" pitchFamily="2" charset="-122"/>
                <a:ea typeface="宋体" panose="02010600030101010101" pitchFamily="2" charset="-122"/>
                <a:cs typeface="宋体" panose="02010600030101010101" pitchFamily="2" charset="-122"/>
              </a:rPr>
              <a:t>演出</a:t>
            </a:r>
            <a:r>
              <a:rPr lang="zh-CN" altLang="zh-CN" sz="1600" dirty="0">
                <a:latin typeface="宋体" panose="02010600030101010101" pitchFamily="2" charset="-122"/>
                <a:ea typeface="宋体" panose="02010600030101010101" pitchFamily="2" charset="-122"/>
                <a:cs typeface="宋体" panose="02010600030101010101" pitchFamily="2" charset="-122"/>
              </a:rPr>
              <a:t>单位：德国斯图加特芭蕾舞团</a:t>
            </a:r>
            <a:endParaRPr lang="zh-CN" altLang="zh-CN" sz="1600"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1000"/>
                                        <p:tgtEl>
                                          <p:spTgt spid="14">
                                            <p:txEl>
                                              <p:pRg st="0" end="0"/>
                                            </p:txEl>
                                          </p:spTgt>
                                        </p:tgtEl>
                                      </p:cBhvr>
                                    </p:animEffect>
                                    <p:anim calcmode="lin" valueType="num">
                                      <p:cBhvr>
                                        <p:cTn id="8"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ppt_x</p:attrName>
                                        </p:attrNameLst>
                                      </p:cBhvr>
                                      <p:tavLst>
                                        <p:tav tm="0">
                                          <p:val>
                                            <p:strVal val="#ppt_x-#ppt_w*1.125000"/>
                                          </p:val>
                                        </p:tav>
                                        <p:tav tm="100000">
                                          <p:val>
                                            <p:strVal val="#ppt_x"/>
                                          </p:val>
                                        </p:tav>
                                      </p:tavLst>
                                    </p:anim>
                                    <p:animEffect transition="in" filter="wipe(right)">
                                      <p:cBhvr>
                                        <p:cTn id="14" dur="500"/>
                                        <p:tgtEl>
                                          <p:spTgt spid="5"/>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97128" y="681216"/>
            <a:ext cx="2122697" cy="400110"/>
          </a:xfrm>
          <a:prstGeom prst="rect">
            <a:avLst/>
          </a:prstGeom>
        </p:spPr>
        <p:txBody>
          <a:bodyPr wrap="none">
            <a:spAutoFit/>
          </a:bodyPr>
          <a:lstStyle/>
          <a:p>
            <a:pPr eaLnBrk="0"/>
            <a:r>
              <a:rPr lang="en-US" altLang="zh-CN" sz="2000" b="1" dirty="0">
                <a:latin typeface="黑体" panose="02010609060101010101" charset="-122"/>
                <a:ea typeface="黑体" panose="02010609060101010101" charset="-122"/>
              </a:rPr>
              <a:t>2. </a:t>
            </a:r>
            <a:r>
              <a:rPr lang="zh-CN" altLang="zh-CN" sz="2000" b="1" dirty="0">
                <a:latin typeface="黑体" panose="02010609060101010101" charset="-122"/>
                <a:ea typeface="黑体" panose="02010609060101010101" charset="-122"/>
              </a:rPr>
              <a:t>舞蹈结构安排</a:t>
            </a:r>
            <a:endParaRPr lang="zh-CN" altLang="zh-CN" sz="2000" b="1" dirty="0">
              <a:latin typeface="黑体" panose="02010609060101010101" charset="-122"/>
              <a:ea typeface="黑体" panose="02010609060101010101" charset="-122"/>
            </a:endParaRPr>
          </a:p>
        </p:txBody>
      </p:sp>
      <p:sp>
        <p:nvSpPr>
          <p:cNvPr id="2" name="矩形 1"/>
          <p:cNvSpPr/>
          <p:nvPr/>
        </p:nvSpPr>
        <p:spPr>
          <a:xfrm>
            <a:off x="355600" y="1490871"/>
            <a:ext cx="3254376" cy="2822575"/>
          </a:xfrm>
          <a:prstGeom prst="rect">
            <a:avLst/>
          </a:prstGeom>
        </p:spPr>
        <p:txBody>
          <a:bodyPr wrap="square">
            <a:spAutoFit/>
          </a:bodyPr>
          <a:lstStyle/>
          <a:p>
            <a:pPr eaLnBrk="0">
              <a:lnSpc>
                <a:spcPct val="125000"/>
              </a:lnSpc>
              <a:spcBef>
                <a:spcPts val="0"/>
              </a:spcBef>
              <a:spcAft>
                <a:spcPts val="0"/>
              </a:spcAft>
            </a:pPr>
            <a:r>
              <a:rPr lang="en-US" altLang="zh-CN" sz="1800" dirty="0" smtClean="0">
                <a:latin typeface="宋体" panose="02010600030101010101" pitchFamily="2" charset="-122"/>
                <a:ea typeface="宋体" panose="02010600030101010101" pitchFamily="2" charset="-122"/>
              </a:rPr>
              <a:t>    </a:t>
            </a:r>
            <a:r>
              <a:rPr lang="zh-CN" altLang="zh-CN" sz="1800" dirty="0" smtClean="0">
                <a:latin typeface="宋体" panose="02010600030101010101" pitchFamily="2" charset="-122"/>
                <a:ea typeface="宋体" panose="02010600030101010101" pitchFamily="2" charset="-122"/>
              </a:rPr>
              <a:t>舞蹈</a:t>
            </a:r>
            <a:r>
              <a:rPr lang="zh-CN" altLang="zh-CN" sz="1800" dirty="0">
                <a:latin typeface="宋体" panose="02010600030101010101" pitchFamily="2" charset="-122"/>
                <a:ea typeface="宋体" panose="02010600030101010101" pitchFamily="2" charset="-122"/>
              </a:rPr>
              <a:t>结构是指作品的</a:t>
            </a:r>
            <a:r>
              <a:rPr lang="zh-CN" altLang="zh-CN" sz="1800" dirty="0" smtClean="0">
                <a:latin typeface="宋体" panose="02010600030101010101" pitchFamily="2" charset="-122"/>
                <a:ea typeface="宋体" panose="02010600030101010101" pitchFamily="2" charset="-122"/>
              </a:rPr>
              <a:t>组织</a:t>
            </a:r>
            <a:r>
              <a:rPr lang="zh-CN" altLang="zh-CN" sz="1800" dirty="0">
                <a:latin typeface="宋体" panose="02010600030101010101" pitchFamily="2" charset="-122"/>
                <a:ea typeface="宋体" panose="02010600030101010101" pitchFamily="2" charset="-122"/>
              </a:rPr>
              <a:t>方式和内部构造，是创作者表达思想内涵、刻画人物形象的重要手段之一</a:t>
            </a:r>
            <a:r>
              <a:rPr lang="zh-CN" altLang="zh-CN" sz="1800" dirty="0" smtClean="0">
                <a:latin typeface="宋体" panose="02010600030101010101" pitchFamily="2" charset="-122"/>
                <a:ea typeface="宋体" panose="02010600030101010101" pitchFamily="2" charset="-122"/>
              </a:rPr>
              <a:t>，舞蹈</a:t>
            </a:r>
            <a:r>
              <a:rPr lang="zh-CN" altLang="zh-CN" sz="1800" dirty="0">
                <a:latin typeface="宋体" panose="02010600030101010101" pitchFamily="2" charset="-122"/>
                <a:ea typeface="宋体" panose="02010600030101010101" pitchFamily="2" charset="-122"/>
              </a:rPr>
              <a:t>结构是作品内容寻求形象外化的载体，结构的好坏直接影响作品的立意表达和编舞成效。</a:t>
            </a:r>
            <a:endParaRPr lang="zh-CN" altLang="zh-CN" sz="1800" dirty="0">
              <a:latin typeface="宋体" panose="02010600030101010101" pitchFamily="2" charset="-122"/>
              <a:ea typeface="宋体" panose="02010600030101010101" pitchFamily="2" charset="-122"/>
            </a:endParaRPr>
          </a:p>
          <a:p>
            <a:pPr eaLnBrk="0"/>
            <a:endParaRPr lang="zh-CN" altLang="zh-CN" sz="2000" dirty="0">
              <a:latin typeface="宋体" panose="02010600030101010101" pitchFamily="2" charset="-122"/>
              <a:ea typeface="宋体" panose="02010600030101010101" pitchFamily="2" charset="-122"/>
            </a:endParaRPr>
          </a:p>
        </p:txBody>
      </p:sp>
      <p:grpSp>
        <p:nvGrpSpPr>
          <p:cNvPr id="4" name="组合 3"/>
          <p:cNvGrpSpPr/>
          <p:nvPr/>
        </p:nvGrpSpPr>
        <p:grpSpPr>
          <a:xfrm>
            <a:off x="4057650" y="1126490"/>
            <a:ext cx="4702810" cy="3526790"/>
            <a:chOff x="6326" y="1748"/>
            <a:chExt cx="7470" cy="5775"/>
          </a:xfrm>
        </p:grpSpPr>
        <p:pic>
          <p:nvPicPr>
            <p:cNvPr id="1024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326" y="2348"/>
              <a:ext cx="7470" cy="5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文本框 2"/>
            <p:cNvSpPr txBox="1"/>
            <p:nvPr>
              <p:custDataLst>
                <p:tags r:id="rId2"/>
              </p:custDataLst>
            </p:nvPr>
          </p:nvSpPr>
          <p:spPr>
            <a:xfrm>
              <a:off x="7501" y="1748"/>
              <a:ext cx="4851" cy="422"/>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anchor="t">
              <a:noAutofit/>
            </a:bodyPr>
            <a:p>
              <a:pPr indent="284480"/>
              <a:r>
                <a:rPr lang="zh-CN" sz="1400" b="1">
                  <a:solidFill>
                    <a:schemeClr val="tx1"/>
                  </a:solidFill>
                  <a:ea typeface="宋体" panose="02010600030101010101" pitchFamily="2" charset="-122"/>
                  <a:sym typeface="+mn-ea"/>
                </a:rPr>
                <a:t>舞剧《永不消逝的电波》剧照</a:t>
              </a:r>
              <a:endParaRPr lang="zh-CN" altLang="en-US" sz="1400" b="1">
                <a:solidFill>
                  <a:schemeClr val="tx1"/>
                </a:solidFill>
                <a:ea typeface="宋体" panose="02010600030101010101" pitchFamily="2"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26155" y="1443991"/>
            <a:ext cx="4379595" cy="427990"/>
          </a:xfrm>
          <a:prstGeom prst="rect">
            <a:avLst/>
          </a:prstGeom>
          <a:noFill/>
          <a:ln w="9525">
            <a:noFill/>
          </a:ln>
        </p:spPr>
        <p:txBody>
          <a:bodyPr>
            <a:noAutofit/>
          </a:bodyPr>
          <a:lstStyle/>
          <a:p>
            <a:pPr indent="0">
              <a:lnSpc>
                <a:spcPct val="125000"/>
              </a:lnSpc>
              <a:spcBef>
                <a:spcPts val="0"/>
              </a:spcBef>
              <a:spcAft>
                <a:spcPts val="0"/>
              </a:spcAft>
            </a:pPr>
            <a:r>
              <a:rPr lang="zh-CN" sz="1800" b="1" dirty="0">
                <a:ea typeface="宋体" panose="02010600030101010101" pitchFamily="2" charset="-122"/>
              </a:rPr>
              <a:t>一、基本信息</a:t>
            </a:r>
            <a:endParaRPr lang="zh-CN" sz="1800" b="1" dirty="0">
              <a:ea typeface="宋体" panose="02010600030101010101" pitchFamily="2" charset="-122"/>
            </a:endParaRPr>
          </a:p>
          <a:p>
            <a:pPr indent="0">
              <a:lnSpc>
                <a:spcPct val="125000"/>
              </a:lnSpc>
              <a:spcBef>
                <a:spcPts val="0"/>
              </a:spcBef>
              <a:spcAft>
                <a:spcPts val="0"/>
              </a:spcAft>
            </a:pPr>
            <a:r>
              <a:rPr lang="en-US" altLang="zh-CN" sz="1600" dirty="0">
                <a:latin typeface="宋体" panose="02010600030101010101" pitchFamily="2" charset="-122"/>
                <a:ea typeface="宋体" panose="02010600030101010101" pitchFamily="2" charset="-122"/>
                <a:cs typeface="宋体" panose="02010600030101010101" pitchFamily="2" charset="-122"/>
              </a:rPr>
              <a:t>   </a:t>
            </a:r>
            <a:endParaRPr lang="zh-CN" altLang="en-US" sz="1600" dirty="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3175635" y="568960"/>
            <a:ext cx="5080000" cy="460375"/>
          </a:xfrm>
          <a:prstGeom prst="rect">
            <a:avLst/>
          </a:prstGeom>
          <a:noFill/>
          <a:ln w="9525">
            <a:noFill/>
          </a:ln>
        </p:spPr>
        <p:txBody>
          <a:bodyPr>
            <a:spAutoFit/>
          </a:bodyPr>
          <a:lstStyle/>
          <a:p>
            <a:pPr indent="0" algn="ctr"/>
            <a:r>
              <a:rPr lang="zh-CN" sz="2400" b="1" dirty="0" smtClean="0">
                <a:ea typeface="宋体" panose="02010600030101010101" pitchFamily="2" charset="-122"/>
              </a:rPr>
              <a:t>《</a:t>
            </a:r>
            <a:r>
              <a:rPr lang="zh-CN" altLang="en-US" sz="2400" b="1" dirty="0" smtClean="0">
                <a:ea typeface="宋体" panose="02010600030101010101" pitchFamily="2" charset="-122"/>
              </a:rPr>
              <a:t>中国妈妈</a:t>
            </a:r>
            <a:r>
              <a:rPr lang="zh-CN" sz="2400" b="1" dirty="0" smtClean="0">
                <a:ea typeface="宋体" panose="02010600030101010101" pitchFamily="2" charset="-122"/>
              </a:rPr>
              <a:t>》</a:t>
            </a:r>
            <a:endParaRPr lang="zh-CN" altLang="en-US" sz="2400" b="1" dirty="0">
              <a:ea typeface="宋体" panose="02010600030101010101" pitchFamily="2" charset="-122"/>
            </a:endParaRPr>
          </a:p>
        </p:txBody>
      </p:sp>
      <p:pic>
        <p:nvPicPr>
          <p:cNvPr id="6" name="IM 212"/>
          <p:cNvPicPr/>
          <p:nvPr/>
        </p:nvPicPr>
        <p:blipFill>
          <a:blip r:embed="rId1"/>
          <a:stretch>
            <a:fillRect/>
          </a:stretch>
        </p:blipFill>
        <p:spPr>
          <a:xfrm>
            <a:off x="191770" y="217805"/>
            <a:ext cx="3293745" cy="2377440"/>
          </a:xfrm>
          <a:prstGeom prst="rect">
            <a:avLst/>
          </a:prstGeom>
        </p:spPr>
      </p:pic>
      <p:sp>
        <p:nvSpPr>
          <p:cNvPr id="4" name="矩形 3"/>
          <p:cNvSpPr/>
          <p:nvPr/>
        </p:nvSpPr>
        <p:spPr>
          <a:xfrm>
            <a:off x="3876040" y="1962786"/>
            <a:ext cx="4572000" cy="2245360"/>
          </a:xfrm>
          <a:prstGeom prst="rect">
            <a:avLst/>
          </a:prstGeom>
        </p:spPr>
        <p:txBody>
          <a:bodyPr>
            <a:spAutoFit/>
          </a:bodyPr>
          <a:lstStyle/>
          <a:p>
            <a:pPr>
              <a:lnSpc>
                <a:spcPct val="125000"/>
              </a:lnSpc>
              <a:spcBef>
                <a:spcPts val="0"/>
              </a:spcBef>
              <a:spcAft>
                <a:spcPts val="0"/>
              </a:spcAft>
            </a:pPr>
            <a:r>
              <a:rPr lang="en-US" altLang="zh-CN" sz="1600" dirty="0" smtClean="0">
                <a:latin typeface="宋体" panose="02010600030101010101" pitchFamily="2" charset="-122"/>
                <a:ea typeface="宋体" panose="02010600030101010101" pitchFamily="2" charset="-122"/>
                <a:cs typeface="宋体" panose="02010600030101010101" pitchFamily="2" charset="-122"/>
              </a:rPr>
              <a:t>1. </a:t>
            </a:r>
            <a:r>
              <a:rPr lang="zh-CN" altLang="zh-CN" sz="1600" dirty="0" smtClean="0">
                <a:latin typeface="宋体" panose="02010600030101010101" pitchFamily="2" charset="-122"/>
                <a:ea typeface="宋体" panose="02010600030101010101" pitchFamily="2" charset="-122"/>
                <a:cs typeface="宋体" panose="02010600030101010101" pitchFamily="2" charset="-122"/>
              </a:rPr>
              <a:t>首演</a:t>
            </a:r>
            <a:r>
              <a:rPr lang="zh-CN" altLang="zh-CN" sz="1600" dirty="0">
                <a:latin typeface="宋体" panose="02010600030101010101" pitchFamily="2" charset="-122"/>
                <a:ea typeface="宋体" panose="02010600030101010101" pitchFamily="2" charset="-122"/>
                <a:cs typeface="宋体" panose="02010600030101010101" pitchFamily="2" charset="-122"/>
              </a:rPr>
              <a:t>时间：</a:t>
            </a:r>
            <a:r>
              <a:rPr lang="en-US" altLang="zh-CN" sz="1600" dirty="0">
                <a:latin typeface="宋体" panose="02010600030101010101" pitchFamily="2" charset="-122"/>
                <a:ea typeface="宋体" panose="02010600030101010101" pitchFamily="2" charset="-122"/>
                <a:cs typeface="宋体" panose="02010600030101010101" pitchFamily="2" charset="-122"/>
              </a:rPr>
              <a:t>2007 </a:t>
            </a:r>
            <a:r>
              <a:rPr lang="zh-CN" altLang="zh-CN" sz="1600" dirty="0">
                <a:latin typeface="宋体" panose="02010600030101010101" pitchFamily="2" charset="-122"/>
                <a:ea typeface="宋体" panose="02010600030101010101" pitchFamily="2" charset="-122"/>
                <a:cs typeface="宋体" panose="02010600030101010101" pitchFamily="2" charset="-122"/>
              </a:rPr>
              <a:t>年</a:t>
            </a:r>
            <a:endParaRPr lang="zh-CN" altLang="zh-CN" sz="1600" dirty="0">
              <a:latin typeface="宋体" panose="02010600030101010101" pitchFamily="2" charset="-122"/>
              <a:ea typeface="宋体" panose="02010600030101010101" pitchFamily="2" charset="-122"/>
              <a:cs typeface="宋体" panose="02010600030101010101" pitchFamily="2" charset="-122"/>
            </a:endParaRPr>
          </a:p>
          <a:p>
            <a:pPr>
              <a:lnSpc>
                <a:spcPct val="125000"/>
              </a:lnSpc>
              <a:spcBef>
                <a:spcPts val="0"/>
              </a:spcBef>
              <a:spcAft>
                <a:spcPts val="0"/>
              </a:spcAft>
            </a:pPr>
            <a:r>
              <a:rPr lang="en-US" altLang="zh-CN" sz="1600" dirty="0" smtClean="0">
                <a:latin typeface="宋体" panose="02010600030101010101" pitchFamily="2" charset="-122"/>
                <a:ea typeface="宋体" panose="02010600030101010101" pitchFamily="2" charset="-122"/>
                <a:cs typeface="宋体" panose="02010600030101010101" pitchFamily="2" charset="-122"/>
              </a:rPr>
              <a:t>2. </a:t>
            </a:r>
            <a:r>
              <a:rPr lang="zh-CN" altLang="zh-CN" sz="1600" dirty="0" smtClean="0">
                <a:latin typeface="宋体" panose="02010600030101010101" pitchFamily="2" charset="-122"/>
                <a:ea typeface="宋体" panose="02010600030101010101" pitchFamily="2" charset="-122"/>
                <a:cs typeface="宋体" panose="02010600030101010101" pitchFamily="2" charset="-122"/>
              </a:rPr>
              <a:t>编导</a:t>
            </a:r>
            <a:r>
              <a:rPr lang="zh-CN" altLang="zh-CN" sz="1600" dirty="0">
                <a:latin typeface="宋体" panose="02010600030101010101" pitchFamily="2" charset="-122"/>
                <a:ea typeface="宋体" panose="02010600030101010101" pitchFamily="2" charset="-122"/>
                <a:cs typeface="宋体" panose="02010600030101010101" pitchFamily="2" charset="-122"/>
              </a:rPr>
              <a:t>：王舸 韩真</a:t>
            </a:r>
            <a:endParaRPr lang="zh-CN" altLang="zh-CN" sz="1600" dirty="0">
              <a:latin typeface="宋体" panose="02010600030101010101" pitchFamily="2" charset="-122"/>
              <a:ea typeface="宋体" panose="02010600030101010101" pitchFamily="2" charset="-122"/>
              <a:cs typeface="宋体" panose="02010600030101010101" pitchFamily="2" charset="-122"/>
            </a:endParaRPr>
          </a:p>
          <a:p>
            <a:pPr>
              <a:lnSpc>
                <a:spcPct val="125000"/>
              </a:lnSpc>
              <a:spcBef>
                <a:spcPts val="0"/>
              </a:spcBef>
              <a:spcAft>
                <a:spcPts val="0"/>
              </a:spcAft>
            </a:pPr>
            <a:r>
              <a:rPr lang="en-US" altLang="zh-CN" sz="1600" dirty="0" smtClean="0">
                <a:latin typeface="宋体" panose="02010600030101010101" pitchFamily="2" charset="-122"/>
                <a:ea typeface="宋体" panose="02010600030101010101" pitchFamily="2" charset="-122"/>
                <a:cs typeface="宋体" panose="02010600030101010101" pitchFamily="2" charset="-122"/>
              </a:rPr>
              <a:t>3. </a:t>
            </a:r>
            <a:r>
              <a:rPr lang="zh-CN" altLang="zh-CN" sz="1600" dirty="0" smtClean="0">
                <a:latin typeface="宋体" panose="02010600030101010101" pitchFamily="2" charset="-122"/>
                <a:ea typeface="宋体" panose="02010600030101010101" pitchFamily="2" charset="-122"/>
                <a:cs typeface="宋体" panose="02010600030101010101" pitchFamily="2" charset="-122"/>
              </a:rPr>
              <a:t>作曲</a:t>
            </a:r>
            <a:r>
              <a:rPr lang="zh-CN" altLang="zh-CN" sz="1600" dirty="0">
                <a:latin typeface="宋体" panose="02010600030101010101" pitchFamily="2" charset="-122"/>
                <a:ea typeface="宋体" panose="02010600030101010101" pitchFamily="2" charset="-122"/>
                <a:cs typeface="宋体" panose="02010600030101010101" pitchFamily="2" charset="-122"/>
              </a:rPr>
              <a:t>：程远</a:t>
            </a:r>
            <a:endParaRPr lang="zh-CN" altLang="zh-CN" sz="1600" dirty="0">
              <a:latin typeface="宋体" panose="02010600030101010101" pitchFamily="2" charset="-122"/>
              <a:ea typeface="宋体" panose="02010600030101010101" pitchFamily="2" charset="-122"/>
              <a:cs typeface="宋体" panose="02010600030101010101" pitchFamily="2" charset="-122"/>
            </a:endParaRPr>
          </a:p>
          <a:p>
            <a:pPr>
              <a:lnSpc>
                <a:spcPct val="125000"/>
              </a:lnSpc>
              <a:spcBef>
                <a:spcPts val="0"/>
              </a:spcBef>
              <a:spcAft>
                <a:spcPts val="0"/>
              </a:spcAft>
            </a:pPr>
            <a:r>
              <a:rPr lang="en-US" altLang="zh-CN" sz="1600" dirty="0" smtClean="0">
                <a:latin typeface="宋体" panose="02010600030101010101" pitchFamily="2" charset="-122"/>
                <a:ea typeface="宋体" panose="02010600030101010101" pitchFamily="2" charset="-122"/>
                <a:cs typeface="宋体" panose="02010600030101010101" pitchFamily="2" charset="-122"/>
              </a:rPr>
              <a:t>4. </a:t>
            </a:r>
            <a:r>
              <a:rPr lang="zh-CN" altLang="zh-CN" sz="1600" dirty="0" smtClean="0">
                <a:latin typeface="宋体" panose="02010600030101010101" pitchFamily="2" charset="-122"/>
                <a:ea typeface="宋体" panose="02010600030101010101" pitchFamily="2" charset="-122"/>
                <a:cs typeface="宋体" panose="02010600030101010101" pitchFamily="2" charset="-122"/>
              </a:rPr>
              <a:t>演出</a:t>
            </a:r>
            <a:r>
              <a:rPr lang="zh-CN" altLang="zh-CN" sz="1600" dirty="0">
                <a:latin typeface="宋体" panose="02010600030101010101" pitchFamily="2" charset="-122"/>
                <a:ea typeface="宋体" panose="02010600030101010101" pitchFamily="2" charset="-122"/>
                <a:cs typeface="宋体" panose="02010600030101010101" pitchFamily="2" charset="-122"/>
              </a:rPr>
              <a:t>单位：东北师范大学音乐学院舞蹈系</a:t>
            </a:r>
            <a:endParaRPr lang="zh-CN" altLang="zh-CN" sz="1600" dirty="0">
              <a:latin typeface="宋体" panose="02010600030101010101" pitchFamily="2" charset="-122"/>
              <a:ea typeface="宋体" panose="02010600030101010101" pitchFamily="2" charset="-122"/>
              <a:cs typeface="宋体" panose="02010600030101010101" pitchFamily="2" charset="-122"/>
            </a:endParaRPr>
          </a:p>
          <a:p>
            <a:pPr>
              <a:lnSpc>
                <a:spcPct val="125000"/>
              </a:lnSpc>
              <a:spcBef>
                <a:spcPts val="0"/>
              </a:spcBef>
              <a:spcAft>
                <a:spcPts val="0"/>
              </a:spcAft>
            </a:pPr>
            <a:r>
              <a:rPr lang="en-US" altLang="zh-CN" sz="1600" dirty="0" smtClean="0">
                <a:latin typeface="宋体" panose="02010600030101010101" pitchFamily="2" charset="-122"/>
                <a:ea typeface="宋体" panose="02010600030101010101" pitchFamily="2" charset="-122"/>
                <a:cs typeface="宋体" panose="02010600030101010101" pitchFamily="2" charset="-122"/>
              </a:rPr>
              <a:t>5. </a:t>
            </a:r>
            <a:r>
              <a:rPr lang="zh-CN" altLang="zh-CN" sz="1600" dirty="0" smtClean="0">
                <a:latin typeface="宋体" panose="02010600030101010101" pitchFamily="2" charset="-122"/>
                <a:ea typeface="宋体" panose="02010600030101010101" pitchFamily="2" charset="-122"/>
                <a:cs typeface="宋体" panose="02010600030101010101" pitchFamily="2" charset="-122"/>
              </a:rPr>
              <a:t>获奖</a:t>
            </a:r>
            <a:r>
              <a:rPr lang="zh-CN" altLang="zh-CN" sz="1600" dirty="0">
                <a:latin typeface="宋体" panose="02010600030101010101" pitchFamily="2" charset="-122"/>
                <a:ea typeface="宋体" panose="02010600030101010101" pitchFamily="2" charset="-122"/>
                <a:cs typeface="宋体" panose="02010600030101010101" pitchFamily="2" charset="-122"/>
              </a:rPr>
              <a:t>情况：第七届全国舞蹈比赛创作银奖、</a:t>
            </a:r>
            <a:endParaRPr lang="zh-CN" altLang="zh-CN" sz="1600" dirty="0">
              <a:latin typeface="宋体" panose="02010600030101010101" pitchFamily="2" charset="-122"/>
              <a:ea typeface="宋体" panose="02010600030101010101" pitchFamily="2" charset="-122"/>
              <a:cs typeface="宋体" panose="02010600030101010101" pitchFamily="2" charset="-122"/>
            </a:endParaRPr>
          </a:p>
          <a:p>
            <a:pPr>
              <a:lnSpc>
                <a:spcPct val="125000"/>
              </a:lnSpc>
              <a:spcBef>
                <a:spcPts val="0"/>
              </a:spcBef>
              <a:spcAft>
                <a:spcPts val="0"/>
              </a:spcAft>
            </a:pPr>
            <a:r>
              <a:rPr lang="zh-CN" altLang="zh-CN" sz="1600" dirty="0">
                <a:latin typeface="宋体" panose="02010600030101010101" pitchFamily="2" charset="-122"/>
                <a:ea typeface="宋体" panose="02010600030101010101" pitchFamily="2" charset="-122"/>
                <a:cs typeface="宋体" panose="02010600030101010101" pitchFamily="2" charset="-122"/>
              </a:rPr>
              <a:t>表演金奖；第五届</a:t>
            </a:r>
            <a:r>
              <a:rPr lang="en-US" altLang="zh-CN" sz="1600" dirty="0">
                <a:latin typeface="宋体" panose="02010600030101010101" pitchFamily="2" charset="-122"/>
                <a:ea typeface="宋体" panose="02010600030101010101" pitchFamily="2" charset="-122"/>
                <a:cs typeface="宋体" panose="02010600030101010101" pitchFamily="2" charset="-122"/>
              </a:rPr>
              <a:t>CCTV</a:t>
            </a:r>
            <a:r>
              <a:rPr lang="zh-CN" altLang="zh-CN" sz="1600" dirty="0">
                <a:latin typeface="宋体" panose="02010600030101010101" pitchFamily="2" charset="-122"/>
                <a:ea typeface="宋体" panose="02010600030101010101" pitchFamily="2" charset="-122"/>
                <a:cs typeface="宋体" panose="02010600030101010101" pitchFamily="2" charset="-122"/>
              </a:rPr>
              <a:t>全国舞蹈电视大赛十</a:t>
            </a:r>
            <a:endParaRPr lang="zh-CN" altLang="zh-CN" sz="1600" dirty="0">
              <a:latin typeface="宋体" panose="02010600030101010101" pitchFamily="2" charset="-122"/>
              <a:ea typeface="宋体" panose="02010600030101010101" pitchFamily="2" charset="-122"/>
              <a:cs typeface="宋体" panose="02010600030101010101" pitchFamily="2" charset="-122"/>
            </a:endParaRPr>
          </a:p>
          <a:p>
            <a:pPr>
              <a:lnSpc>
                <a:spcPct val="125000"/>
              </a:lnSpc>
              <a:spcBef>
                <a:spcPts val="0"/>
              </a:spcBef>
              <a:spcAft>
                <a:spcPts val="0"/>
              </a:spcAft>
            </a:pPr>
            <a:r>
              <a:rPr lang="zh-CN" altLang="zh-CN" sz="1600" dirty="0">
                <a:latin typeface="宋体" panose="02010600030101010101" pitchFamily="2" charset="-122"/>
                <a:ea typeface="宋体" panose="02010600030101010101" pitchFamily="2" charset="-122"/>
                <a:cs typeface="宋体" panose="02010600030101010101" pitchFamily="2" charset="-122"/>
              </a:rPr>
              <a:t>佳优秀作品创作奖第一名、表演银奖</a:t>
            </a:r>
            <a:endParaRPr lang="zh-CN" altLang="zh-CN" sz="1600"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p:tgtEl>
                                          <p:spTgt spid="6"/>
                                        </p:tgtEl>
                                        <p:attrNameLst>
                                          <p:attrName>ppt_y</p:attrName>
                                        </p:attrNameLst>
                                      </p:cBhvr>
                                      <p:tavLst>
                                        <p:tav tm="0">
                                          <p:val>
                                            <p:strVal val="#ppt_y+#ppt_h*1.125000"/>
                                          </p:val>
                                        </p:tav>
                                        <p:tav tm="100000">
                                          <p:val>
                                            <p:strVal val="#ppt_y"/>
                                          </p:val>
                                        </p:tav>
                                      </p:tavLst>
                                    </p:anim>
                                    <p:animEffect transition="in" filter="wipe(up)">
                                      <p:cBhvr>
                                        <p:cTn id="14" dur="500"/>
                                        <p:tgtEl>
                                          <p:spTgt spid="6"/>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100"/>
                                        </p:tgtEl>
                                        <p:attrNameLst>
                                          <p:attrName>style.visibility</p:attrName>
                                        </p:attrNameLst>
                                      </p:cBhvr>
                                      <p:to>
                                        <p:strVal val="visible"/>
                                      </p:to>
                                    </p:set>
                                    <p:animEffect transition="in" filter="fade">
                                      <p:cBhvr>
                                        <p:cTn id="18" dur="1000"/>
                                        <p:tgtEl>
                                          <p:spTgt spid="100"/>
                                        </p:tgtEl>
                                      </p:cBhvr>
                                    </p:animEffect>
                                    <p:anim calcmode="lin" valueType="num">
                                      <p:cBhvr>
                                        <p:cTn id="19" dur="1000" fill="hold"/>
                                        <p:tgtEl>
                                          <p:spTgt spid="100"/>
                                        </p:tgtEl>
                                        <p:attrNameLst>
                                          <p:attrName>ppt_x</p:attrName>
                                        </p:attrNameLst>
                                      </p:cBhvr>
                                      <p:tavLst>
                                        <p:tav tm="0">
                                          <p:val>
                                            <p:strVal val="#ppt_x"/>
                                          </p:val>
                                        </p:tav>
                                        <p:tav tm="100000">
                                          <p:val>
                                            <p:strVal val="#ppt_x"/>
                                          </p:val>
                                        </p:tav>
                                      </p:tavLst>
                                    </p:anim>
                                    <p:anim calcmode="lin" valueType="num">
                                      <p:cBhvr>
                                        <p:cTn id="20" dur="1000" fill="hold"/>
                                        <p:tgtEl>
                                          <p:spTgt spid="100"/>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2"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84428" y="634747"/>
            <a:ext cx="1994457" cy="400110"/>
          </a:xfrm>
          <a:prstGeom prst="rect">
            <a:avLst/>
          </a:prstGeom>
        </p:spPr>
        <p:txBody>
          <a:bodyPr wrap="none">
            <a:spAutoFit/>
          </a:bodyPr>
          <a:lstStyle/>
          <a:p>
            <a:pPr eaLnBrk="0"/>
            <a:r>
              <a:rPr lang="en-US" altLang="zh-CN" sz="2000" b="1" dirty="0">
                <a:latin typeface="黑体" panose="02010609060101010101" charset="-122"/>
                <a:ea typeface="黑体" panose="02010609060101010101" charset="-122"/>
              </a:rPr>
              <a:t>3.  </a:t>
            </a:r>
            <a:r>
              <a:rPr lang="zh-CN" altLang="zh-CN" sz="2000" b="1" dirty="0">
                <a:latin typeface="黑体" panose="02010609060101010101" charset="-122"/>
                <a:ea typeface="黑体" panose="02010609060101010101" charset="-122"/>
              </a:rPr>
              <a:t>舞蹈与音乐</a:t>
            </a:r>
            <a:endParaRPr lang="zh-CN" altLang="zh-CN" sz="2000" b="1" dirty="0">
              <a:latin typeface="黑体" panose="02010609060101010101" charset="-122"/>
              <a:ea typeface="黑体" panose="02010609060101010101" charset="-122"/>
            </a:endParaRPr>
          </a:p>
        </p:txBody>
      </p:sp>
      <p:sp>
        <p:nvSpPr>
          <p:cNvPr id="2" name="矩形 1"/>
          <p:cNvSpPr/>
          <p:nvPr/>
        </p:nvSpPr>
        <p:spPr>
          <a:xfrm>
            <a:off x="439420" y="1576705"/>
            <a:ext cx="4310380" cy="2817495"/>
          </a:xfrm>
          <a:prstGeom prst="rect">
            <a:avLst/>
          </a:prstGeom>
        </p:spPr>
        <p:txBody>
          <a:bodyPr wrap="square">
            <a:noAutofit/>
          </a:bodyPr>
          <a:lstStyle/>
          <a:p>
            <a:pPr eaLnBrk="0">
              <a:lnSpc>
                <a:spcPct val="125000"/>
              </a:lnSpc>
              <a:spcBef>
                <a:spcPts val="0"/>
              </a:spcBef>
              <a:spcAft>
                <a:spcPts val="0"/>
              </a:spcAft>
            </a:pPr>
            <a:r>
              <a:rPr lang="en-US" altLang="zh-CN" sz="2000" dirty="0" smtClean="0">
                <a:latin typeface="宋体" panose="02010600030101010101" pitchFamily="2" charset="-122"/>
                <a:ea typeface="宋体" panose="02010600030101010101" pitchFamily="2" charset="-122"/>
              </a:rPr>
              <a:t>    </a:t>
            </a:r>
            <a:r>
              <a:rPr lang="zh-CN" altLang="zh-CN" sz="1800" dirty="0" smtClean="0">
                <a:latin typeface="宋体" panose="02010600030101010101" pitchFamily="2" charset="-122"/>
                <a:ea typeface="宋体" panose="02010600030101010101" pitchFamily="2" charset="-122"/>
              </a:rPr>
              <a:t>在</a:t>
            </a:r>
            <a:r>
              <a:rPr lang="zh-CN" altLang="zh-CN" sz="1800" dirty="0">
                <a:latin typeface="宋体" panose="02010600030101010101" pitchFamily="2" charset="-122"/>
                <a:ea typeface="宋体" panose="02010600030101010101" pitchFamily="2" charset="-122"/>
              </a:rPr>
              <a:t>舞蹈中，音乐发挥着渲染与</a:t>
            </a:r>
            <a:r>
              <a:rPr lang="zh-CN" altLang="zh-CN" sz="1800" dirty="0" smtClean="0">
                <a:latin typeface="宋体" panose="02010600030101010101" pitchFamily="2" charset="-122"/>
                <a:ea typeface="宋体" panose="02010600030101010101" pitchFamily="2" charset="-122"/>
              </a:rPr>
              <a:t>烘托气氛</a:t>
            </a:r>
            <a:r>
              <a:rPr lang="zh-CN" altLang="zh-CN" sz="1800" dirty="0">
                <a:latin typeface="宋体" panose="02010600030101010101" pitchFamily="2" charset="-122"/>
                <a:ea typeface="宋体" panose="02010600030101010101" pitchFamily="2" charset="-122"/>
              </a:rPr>
              <a:t>、刻画人物的性格与心理、突出故事主线、交代剧情发展等作用，舞蹈与音乐的密切配合，共同</a:t>
            </a:r>
            <a:r>
              <a:rPr lang="zh-CN" altLang="zh-CN" sz="1800" dirty="0" smtClean="0">
                <a:latin typeface="宋体" panose="02010600030101010101" pitchFamily="2" charset="-122"/>
                <a:ea typeface="宋体" panose="02010600030101010101" pitchFamily="2" charset="-122"/>
              </a:rPr>
              <a:t>促成</a:t>
            </a:r>
            <a:r>
              <a:rPr lang="zh-CN" altLang="zh-CN" sz="1800" dirty="0">
                <a:latin typeface="宋体" panose="02010600030101010101" pitchFamily="2" charset="-122"/>
                <a:ea typeface="宋体" panose="02010600030101010101" pitchFamily="2" charset="-122"/>
              </a:rPr>
              <a:t>了</a:t>
            </a:r>
            <a:r>
              <a:rPr lang="zh-CN" sz="1800" b="1">
                <a:solidFill>
                  <a:schemeClr val="accent3"/>
                </a:solidFill>
                <a:ea typeface="宋体" panose="02010600030101010101" pitchFamily="2" charset="-122"/>
              </a:rPr>
              <a:t>时空一致、视听统一</a:t>
            </a:r>
            <a:r>
              <a:rPr lang="zh-CN" altLang="zh-CN" sz="1800" dirty="0">
                <a:latin typeface="宋体" panose="02010600030101010101" pitchFamily="2" charset="-122"/>
                <a:ea typeface="宋体" panose="02010600030101010101" pitchFamily="2" charset="-122"/>
              </a:rPr>
              <a:t>的艺术效果。</a:t>
            </a:r>
            <a:endParaRPr lang="zh-CN" altLang="zh-CN" sz="1800" dirty="0">
              <a:latin typeface="宋体" panose="02010600030101010101" pitchFamily="2" charset="-122"/>
              <a:ea typeface="宋体" panose="02010600030101010101" pitchFamily="2" charset="-122"/>
            </a:endParaRPr>
          </a:p>
        </p:txBody>
      </p:sp>
      <p:pic>
        <p:nvPicPr>
          <p:cNvPr id="819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862830" y="491490"/>
            <a:ext cx="4308475" cy="2752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242945" y="848360"/>
            <a:ext cx="5080000" cy="460375"/>
          </a:xfrm>
          <a:prstGeom prst="rect">
            <a:avLst/>
          </a:prstGeom>
          <a:noFill/>
          <a:ln w="9525">
            <a:noFill/>
          </a:ln>
        </p:spPr>
        <p:txBody>
          <a:bodyPr>
            <a:spAutoFit/>
          </a:bodyPr>
          <a:lstStyle/>
          <a:p>
            <a:pPr indent="0" algn="ctr"/>
            <a:r>
              <a:rPr lang="zh-CN" sz="2400" b="1" dirty="0" smtClean="0">
                <a:latin typeface="Calibri" panose="020F0502020204030204" pitchFamily="34" charset="0"/>
                <a:ea typeface="宋体" panose="02010600030101010101" pitchFamily="2" charset="-122"/>
              </a:rPr>
              <a:t>《</a:t>
            </a:r>
            <a:r>
              <a:rPr lang="zh-CN" altLang="en-US" sz="2400" b="1" dirty="0" smtClean="0">
                <a:latin typeface="Calibri" panose="020F0502020204030204" pitchFamily="34" charset="0"/>
                <a:ea typeface="宋体" panose="02010600030101010101" pitchFamily="2" charset="-122"/>
              </a:rPr>
              <a:t>波莱罗</a:t>
            </a:r>
            <a:r>
              <a:rPr lang="zh-CN" sz="2400" b="1" dirty="0" smtClean="0">
                <a:latin typeface="Calibri" panose="020F0502020204030204" pitchFamily="34" charset="0"/>
                <a:ea typeface="宋体" panose="02010600030101010101" pitchFamily="2" charset="-122"/>
              </a:rPr>
              <a:t>》</a:t>
            </a:r>
            <a:endParaRPr lang="zh-CN" altLang="en-US" sz="2400" b="1" dirty="0">
              <a:latin typeface="Calibri" panose="020F0502020204030204" pitchFamily="34" charset="0"/>
              <a:ea typeface="宋体" panose="02010600030101010101" pitchFamily="2" charset="-122"/>
            </a:endParaRPr>
          </a:p>
        </p:txBody>
      </p:sp>
      <p:sp>
        <p:nvSpPr>
          <p:cNvPr id="2" name="矩形 1"/>
          <p:cNvSpPr/>
          <p:nvPr/>
        </p:nvSpPr>
        <p:spPr>
          <a:xfrm>
            <a:off x="3698240" y="1827530"/>
            <a:ext cx="4690745" cy="2459990"/>
          </a:xfrm>
          <a:prstGeom prst="rect">
            <a:avLst/>
          </a:prstGeom>
        </p:spPr>
        <p:txBody>
          <a:bodyPr>
            <a:noAutofit/>
          </a:bodyPr>
          <a:lstStyle/>
          <a:p>
            <a:pPr>
              <a:lnSpc>
                <a:spcPct val="125000"/>
              </a:lnSpc>
              <a:spcBef>
                <a:spcPts val="0"/>
              </a:spcBef>
              <a:spcAft>
                <a:spcPts val="0"/>
              </a:spcAft>
            </a:pPr>
            <a:r>
              <a:rPr lang="zh-CN" altLang="zh-CN" sz="1800" b="1" dirty="0">
                <a:ea typeface="宋体" panose="02010600030101010101" pitchFamily="2" charset="-122"/>
              </a:rPr>
              <a:t>一、基本信息</a:t>
            </a:r>
            <a:endParaRPr lang="zh-CN" altLang="zh-CN" sz="1800" b="1" dirty="0">
              <a:ea typeface="宋体" panose="02010600030101010101" pitchFamily="2" charset="-122"/>
            </a:endParaRPr>
          </a:p>
          <a:p>
            <a:pPr>
              <a:lnSpc>
                <a:spcPct val="125000"/>
              </a:lnSpc>
              <a:spcBef>
                <a:spcPts val="0"/>
              </a:spcBef>
              <a:spcAft>
                <a:spcPts val="0"/>
              </a:spcAft>
            </a:pPr>
            <a:r>
              <a:rPr lang="en-US" altLang="zh-CN" sz="1600" dirty="0" smtClean="0">
                <a:latin typeface="宋体" panose="02010600030101010101" pitchFamily="2" charset="-122"/>
                <a:ea typeface="宋体" panose="02010600030101010101" pitchFamily="2" charset="-122"/>
                <a:cs typeface="宋体" panose="02010600030101010101" pitchFamily="2" charset="-122"/>
              </a:rPr>
              <a:t>   1. </a:t>
            </a:r>
            <a:r>
              <a:rPr lang="zh-CN" altLang="zh-CN" sz="1600" dirty="0" smtClean="0">
                <a:latin typeface="宋体" panose="02010600030101010101" pitchFamily="2" charset="-122"/>
                <a:ea typeface="宋体" panose="02010600030101010101" pitchFamily="2" charset="-122"/>
                <a:cs typeface="宋体" panose="02010600030101010101" pitchFamily="2" charset="-122"/>
              </a:rPr>
              <a:t>首演</a:t>
            </a:r>
            <a:r>
              <a:rPr lang="zh-CN" altLang="zh-CN" sz="1600" dirty="0">
                <a:latin typeface="宋体" panose="02010600030101010101" pitchFamily="2" charset="-122"/>
                <a:ea typeface="宋体" panose="02010600030101010101" pitchFamily="2" charset="-122"/>
                <a:cs typeface="宋体" panose="02010600030101010101" pitchFamily="2" charset="-122"/>
              </a:rPr>
              <a:t>时间：</a:t>
            </a:r>
            <a:r>
              <a:rPr lang="en-US" altLang="zh-CN" sz="1600" dirty="0">
                <a:latin typeface="宋体" panose="02010600030101010101" pitchFamily="2" charset="-122"/>
                <a:ea typeface="宋体" panose="02010600030101010101" pitchFamily="2" charset="-122"/>
                <a:cs typeface="宋体" panose="02010600030101010101" pitchFamily="2" charset="-122"/>
              </a:rPr>
              <a:t>1960</a:t>
            </a:r>
            <a:r>
              <a:rPr lang="zh-CN" altLang="zh-CN" sz="1600" dirty="0">
                <a:latin typeface="宋体" panose="02010600030101010101" pitchFamily="2" charset="-122"/>
                <a:ea typeface="宋体" panose="02010600030101010101" pitchFamily="2" charset="-122"/>
                <a:cs typeface="宋体" panose="02010600030101010101" pitchFamily="2" charset="-122"/>
              </a:rPr>
              <a:t>年</a:t>
            </a:r>
            <a:endParaRPr lang="zh-CN" altLang="zh-CN" sz="1600" dirty="0">
              <a:latin typeface="宋体" panose="02010600030101010101" pitchFamily="2" charset="-122"/>
              <a:ea typeface="宋体" panose="02010600030101010101" pitchFamily="2" charset="-122"/>
              <a:cs typeface="宋体" panose="02010600030101010101" pitchFamily="2" charset="-122"/>
            </a:endParaRPr>
          </a:p>
          <a:p>
            <a:pPr>
              <a:lnSpc>
                <a:spcPct val="125000"/>
              </a:lnSpc>
              <a:spcBef>
                <a:spcPts val="0"/>
              </a:spcBef>
              <a:spcAft>
                <a:spcPts val="0"/>
              </a:spcAft>
            </a:pPr>
            <a:r>
              <a:rPr lang="en-US" altLang="zh-CN" sz="1600" dirty="0" smtClean="0">
                <a:latin typeface="宋体" panose="02010600030101010101" pitchFamily="2" charset="-122"/>
                <a:ea typeface="宋体" panose="02010600030101010101" pitchFamily="2" charset="-122"/>
                <a:cs typeface="宋体" panose="02010600030101010101" pitchFamily="2" charset="-122"/>
              </a:rPr>
              <a:t>   2. </a:t>
            </a:r>
            <a:r>
              <a:rPr lang="zh-CN" altLang="zh-CN" sz="1600" dirty="0" smtClean="0">
                <a:latin typeface="宋体" panose="02010600030101010101" pitchFamily="2" charset="-122"/>
                <a:ea typeface="宋体" panose="02010600030101010101" pitchFamily="2" charset="-122"/>
                <a:cs typeface="宋体" panose="02010600030101010101" pitchFamily="2" charset="-122"/>
              </a:rPr>
              <a:t>编导</a:t>
            </a:r>
            <a:r>
              <a:rPr lang="zh-CN" altLang="zh-CN" sz="1600" dirty="0">
                <a:latin typeface="宋体" panose="02010600030101010101" pitchFamily="2" charset="-122"/>
                <a:ea typeface="宋体" panose="02010600030101010101" pitchFamily="2" charset="-122"/>
                <a:cs typeface="宋体" panose="02010600030101010101" pitchFamily="2" charset="-122"/>
              </a:rPr>
              <a:t>：莫里斯·贝雅</a:t>
            </a:r>
            <a:endParaRPr lang="zh-CN" altLang="zh-CN" sz="1600" dirty="0">
              <a:latin typeface="宋体" panose="02010600030101010101" pitchFamily="2" charset="-122"/>
              <a:ea typeface="宋体" panose="02010600030101010101" pitchFamily="2" charset="-122"/>
              <a:cs typeface="宋体" panose="02010600030101010101" pitchFamily="2" charset="-122"/>
            </a:endParaRPr>
          </a:p>
          <a:p>
            <a:pPr>
              <a:lnSpc>
                <a:spcPct val="125000"/>
              </a:lnSpc>
              <a:spcBef>
                <a:spcPts val="0"/>
              </a:spcBef>
              <a:spcAft>
                <a:spcPts val="0"/>
              </a:spcAft>
            </a:pPr>
            <a:r>
              <a:rPr lang="zh-CN" altLang="zh-CN" sz="1600" dirty="0">
                <a:latin typeface="宋体" panose="02010600030101010101" pitchFamily="2" charset="-122"/>
                <a:ea typeface="宋体" panose="02010600030101010101" pitchFamily="2" charset="-122"/>
                <a:cs typeface="宋体" panose="02010600030101010101" pitchFamily="2" charset="-122"/>
              </a:rPr>
              <a:t>   3.</a:t>
            </a:r>
            <a:r>
              <a:rPr lang="en-US" altLang="zh-CN" sz="1600" dirty="0">
                <a:latin typeface="宋体" panose="02010600030101010101" pitchFamily="2" charset="-122"/>
                <a:ea typeface="宋体" panose="02010600030101010101" pitchFamily="2" charset="-122"/>
                <a:cs typeface="宋体" panose="02010600030101010101" pitchFamily="2" charset="-122"/>
              </a:rPr>
              <a:t> </a:t>
            </a:r>
            <a:r>
              <a:rPr lang="zh-CN" altLang="zh-CN" sz="1600" dirty="0">
                <a:latin typeface="宋体" panose="02010600030101010101" pitchFamily="2" charset="-122"/>
                <a:ea typeface="宋体" panose="02010600030101010101" pitchFamily="2" charset="-122"/>
                <a:cs typeface="宋体" panose="02010600030101010101" pitchFamily="2" charset="-122"/>
              </a:rPr>
              <a:t>作曲：莫里斯</a:t>
            </a:r>
            <a:r>
              <a:rPr lang="zh-CN" altLang="zh-CN" sz="1600" dirty="0">
                <a:latin typeface="宋体" panose="02010600030101010101" pitchFamily="2" charset="-122"/>
                <a:ea typeface="宋体" panose="02010600030101010101" pitchFamily="2" charset="-122"/>
                <a:cs typeface="宋体" panose="02010600030101010101" pitchFamily="2" charset="-122"/>
              </a:rPr>
              <a:t>·拉威尔</a:t>
            </a:r>
            <a:endParaRPr lang="zh-CN" altLang="zh-CN" sz="1600" dirty="0">
              <a:latin typeface="宋体" panose="02010600030101010101" pitchFamily="2" charset="-122"/>
              <a:ea typeface="宋体" panose="02010600030101010101" pitchFamily="2" charset="-122"/>
              <a:cs typeface="宋体" panose="02010600030101010101" pitchFamily="2" charset="-122"/>
            </a:endParaRPr>
          </a:p>
          <a:p>
            <a:pPr>
              <a:lnSpc>
                <a:spcPct val="125000"/>
              </a:lnSpc>
              <a:spcBef>
                <a:spcPts val="0"/>
              </a:spcBef>
              <a:spcAft>
                <a:spcPts val="0"/>
              </a:spcAft>
            </a:pPr>
            <a:r>
              <a:rPr lang="zh-CN" altLang="zh-CN" sz="1600" dirty="0">
                <a:latin typeface="宋体" panose="02010600030101010101" pitchFamily="2" charset="-122"/>
                <a:ea typeface="宋体" panose="02010600030101010101" pitchFamily="2" charset="-122"/>
                <a:cs typeface="宋体" panose="02010600030101010101" pitchFamily="2" charset="-122"/>
              </a:rPr>
              <a:t>   4.</a:t>
            </a:r>
            <a:r>
              <a:rPr lang="en-US" altLang="zh-CN" sz="1600" dirty="0">
                <a:latin typeface="宋体" panose="02010600030101010101" pitchFamily="2" charset="-122"/>
                <a:ea typeface="宋体" panose="02010600030101010101" pitchFamily="2" charset="-122"/>
                <a:cs typeface="宋体" panose="02010600030101010101" pitchFamily="2" charset="-122"/>
              </a:rPr>
              <a:t> </a:t>
            </a:r>
            <a:r>
              <a:rPr lang="zh-CN" altLang="zh-CN" sz="1600" dirty="0">
                <a:latin typeface="宋体" panose="02010600030101010101" pitchFamily="2" charset="-122"/>
                <a:ea typeface="宋体" panose="02010600030101010101" pitchFamily="2" charset="-122"/>
                <a:cs typeface="宋体" panose="02010600030101010101" pitchFamily="2" charset="-122"/>
              </a:rPr>
              <a:t>音乐：《波莱罗舞曲》</a:t>
            </a:r>
            <a:endParaRPr lang="zh-CN" altLang="zh-CN" sz="1600" dirty="0">
              <a:latin typeface="宋体" panose="02010600030101010101" pitchFamily="2" charset="-122"/>
              <a:ea typeface="宋体" panose="02010600030101010101" pitchFamily="2" charset="-122"/>
              <a:cs typeface="宋体" panose="02010600030101010101" pitchFamily="2" charset="-122"/>
            </a:endParaRPr>
          </a:p>
          <a:p>
            <a:pPr eaLnBrk="0">
              <a:lnSpc>
                <a:spcPct val="125000"/>
              </a:lnSpc>
              <a:spcBef>
                <a:spcPts val="0"/>
              </a:spcBef>
              <a:spcAft>
                <a:spcPts val="0"/>
              </a:spcAft>
            </a:pPr>
            <a:r>
              <a:rPr lang="zh-CN" altLang="zh-CN" sz="1600" dirty="0">
                <a:latin typeface="宋体" panose="02010600030101010101" pitchFamily="2" charset="-122"/>
                <a:ea typeface="宋体" panose="02010600030101010101" pitchFamily="2" charset="-122"/>
                <a:cs typeface="宋体" panose="02010600030101010101" pitchFamily="2" charset="-122"/>
              </a:rPr>
              <a:t>   5.</a:t>
            </a:r>
            <a:r>
              <a:rPr lang="en-US" altLang="zh-CN" sz="1600" dirty="0">
                <a:latin typeface="宋体" panose="02010600030101010101" pitchFamily="2" charset="-122"/>
                <a:ea typeface="宋体" panose="02010600030101010101" pitchFamily="2" charset="-122"/>
                <a:cs typeface="宋体" panose="02010600030101010101" pitchFamily="2" charset="-122"/>
              </a:rPr>
              <a:t> </a:t>
            </a:r>
            <a:r>
              <a:rPr lang="zh-CN" altLang="zh-CN" sz="1600" dirty="0">
                <a:latin typeface="宋体" panose="02010600030101010101" pitchFamily="2" charset="-122"/>
                <a:ea typeface="宋体" panose="02010600030101010101" pitchFamily="2" charset="-122"/>
                <a:cs typeface="宋体" panose="02010600030101010101" pitchFamily="2" charset="-122"/>
              </a:rPr>
              <a:t>演出团体：二十世纪芭蕾舞团</a:t>
            </a:r>
            <a:endParaRPr lang="zh-CN" altLang="zh-CN" sz="1600" dirty="0">
              <a:latin typeface="宋体" panose="02010600030101010101" pitchFamily="2" charset="-122"/>
              <a:ea typeface="宋体" panose="02010600030101010101" pitchFamily="2" charset="-122"/>
              <a:cs typeface="宋体" panose="02010600030101010101" pitchFamily="2" charset="-122"/>
            </a:endParaRPr>
          </a:p>
        </p:txBody>
      </p:sp>
      <p:pic>
        <p:nvPicPr>
          <p:cNvPr id="4098"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4225" y="243640"/>
            <a:ext cx="3075553" cy="2218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nodeType="afterEffect">
                                  <p:stCondLst>
                                    <p:cond delay="0"/>
                                  </p:stCondLst>
                                  <p:childTnLst>
                                    <p:set>
                                      <p:cBhvr>
                                        <p:cTn id="12" dur="1" fill="hold">
                                          <p:stCondLst>
                                            <p:cond delay="0"/>
                                          </p:stCondLst>
                                        </p:cTn>
                                        <p:tgtEl>
                                          <p:spTgt spid="4098"/>
                                        </p:tgtEl>
                                        <p:attrNameLst>
                                          <p:attrName>style.visibility</p:attrName>
                                        </p:attrNameLst>
                                      </p:cBhvr>
                                      <p:to>
                                        <p:strVal val="visible"/>
                                      </p:to>
                                    </p:set>
                                    <p:anim calcmode="lin" valueType="num">
                                      <p:cBhvr additive="base">
                                        <p:cTn id="13" dur="500"/>
                                        <p:tgtEl>
                                          <p:spTgt spid="4098"/>
                                        </p:tgtEl>
                                        <p:attrNameLst>
                                          <p:attrName>ppt_y</p:attrName>
                                        </p:attrNameLst>
                                      </p:cBhvr>
                                      <p:tavLst>
                                        <p:tav tm="0">
                                          <p:val>
                                            <p:strVal val="#ppt_y+#ppt_h*1.125000"/>
                                          </p:val>
                                        </p:tav>
                                        <p:tav tm="100000">
                                          <p:val>
                                            <p:strVal val="#ppt_y"/>
                                          </p:val>
                                        </p:tav>
                                      </p:tavLst>
                                    </p:anim>
                                    <p:animEffect transition="in" filter="wipe(up)">
                                      <p:cBhvr>
                                        <p:cTn id="14" dur="500"/>
                                        <p:tgtEl>
                                          <p:spTgt spid="4098"/>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84427" y="579258"/>
            <a:ext cx="2510624" cy="400110"/>
          </a:xfrm>
          <a:prstGeom prst="rect">
            <a:avLst/>
          </a:prstGeom>
        </p:spPr>
        <p:txBody>
          <a:bodyPr wrap="none">
            <a:spAutoFit/>
          </a:bodyPr>
          <a:lstStyle/>
          <a:p>
            <a:pPr eaLnBrk="0"/>
            <a:r>
              <a:rPr lang="en-US" altLang="zh-CN" sz="2000" b="1" dirty="0">
                <a:latin typeface="黑体" panose="02010609060101010101" charset="-122"/>
                <a:ea typeface="黑体" panose="02010609060101010101" charset="-122"/>
              </a:rPr>
              <a:t>4. </a:t>
            </a:r>
            <a:r>
              <a:rPr lang="zh-CN" altLang="zh-CN" sz="2000" b="1" dirty="0">
                <a:latin typeface="黑体" panose="02010609060101010101" charset="-122"/>
                <a:ea typeface="黑体" panose="02010609060101010101" charset="-122"/>
              </a:rPr>
              <a:t>舞蹈与舞台美术</a:t>
            </a:r>
            <a:r>
              <a:rPr lang="en-US" altLang="zh-CN" sz="2000" b="1" dirty="0">
                <a:latin typeface="黑体" panose="02010609060101010101" charset="-122"/>
                <a:ea typeface="黑体" panose="02010609060101010101" charset="-122"/>
              </a:rPr>
              <a:t> </a:t>
            </a:r>
            <a:endParaRPr lang="zh-CN" altLang="en-US" sz="2000" b="1" dirty="0">
              <a:latin typeface="黑体" panose="02010609060101010101" charset="-122"/>
              <a:ea typeface="黑体" panose="02010609060101010101" charset="-122"/>
            </a:endParaRPr>
          </a:p>
        </p:txBody>
      </p:sp>
      <p:sp>
        <p:nvSpPr>
          <p:cNvPr id="2" name="Rectangle 2"/>
          <p:cNvSpPr>
            <a:spLocks noChangeArrowheads="1"/>
          </p:cNvSpPr>
          <p:nvPr/>
        </p:nvSpPr>
        <p:spPr bwMode="auto">
          <a:xfrm>
            <a:off x="317777" y="1388112"/>
            <a:ext cx="8226148" cy="2068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25000"/>
              </a:lnSpc>
              <a:spcBef>
                <a:spcPts val="0"/>
              </a:spcBef>
              <a:spcAft>
                <a:spcPts val="0"/>
              </a:spcAft>
              <a:buClrTx/>
              <a:buSzTx/>
              <a:buFontTx/>
              <a:buNone/>
            </a:pPr>
            <a:r>
              <a:rPr lang="en-US" altLang="zh-CN" sz="1800" dirty="0">
                <a:latin typeface="宋体" panose="02010600030101010101" pitchFamily="2" charset="-122"/>
                <a:ea typeface="宋体" panose="02010600030101010101" pitchFamily="2" charset="-122"/>
              </a:rPr>
              <a:t>    </a:t>
            </a:r>
            <a:r>
              <a:rPr lang="zh-CN" sz="1800" dirty="0">
                <a:latin typeface="宋体" panose="02010600030101010101" pitchFamily="2" charset="-122"/>
                <a:ea typeface="宋体" panose="02010600030101010101" pitchFamily="2" charset="-122"/>
              </a:rPr>
              <a:t>舞蹈不仅依靠人体动作、队形调度等形式，还可以借助其他艺术门类或是科</a:t>
            </a:r>
            <a:endParaRPr lang="zh-CN" sz="1800" dirty="0">
              <a:latin typeface="宋体" panose="02010600030101010101" pitchFamily="2" charset="-122"/>
              <a:ea typeface="宋体" panose="02010600030101010101" pitchFamily="2" charset="-122"/>
            </a:endParaRPr>
          </a:p>
          <a:p>
            <a:pPr marL="0" marR="0" lvl="0" indent="0" algn="l" defTabSz="914400" rtl="0" eaLnBrk="0" fontAlgn="base" latinLnBrk="0" hangingPunct="0">
              <a:lnSpc>
                <a:spcPct val="125000"/>
              </a:lnSpc>
              <a:spcBef>
                <a:spcPts val="0"/>
              </a:spcBef>
              <a:spcAft>
                <a:spcPts val="0"/>
              </a:spcAft>
              <a:buClrTx/>
              <a:buSzTx/>
              <a:buFontTx/>
              <a:buNone/>
            </a:pPr>
            <a:r>
              <a:rPr lang="zh-CN" sz="1800" dirty="0">
                <a:latin typeface="宋体" panose="02010600030101010101" pitchFamily="2" charset="-122"/>
                <a:ea typeface="宋体" panose="02010600030101010101" pitchFamily="2" charset="-122"/>
              </a:rPr>
              <a:t>技的力量，如传统的</a:t>
            </a:r>
            <a:r>
              <a:rPr lang="zh-CN" sz="1800" b="1">
                <a:solidFill>
                  <a:schemeClr val="accent3"/>
                </a:solidFill>
                <a:ea typeface="宋体" panose="02010600030101010101" pitchFamily="2" charset="-122"/>
              </a:rPr>
              <a:t>舞台美术（灯光、服装、道具、效果、化妆等）</a:t>
            </a:r>
            <a:r>
              <a:rPr lang="zh-CN" sz="1800" dirty="0">
                <a:latin typeface="宋体" panose="02010600030101010101" pitchFamily="2" charset="-122"/>
                <a:ea typeface="宋体" panose="02010600030101010101" pitchFamily="2" charset="-122"/>
              </a:rPr>
              <a:t>，又比如投</a:t>
            </a:r>
            <a:endParaRPr lang="zh-CN" sz="1800" dirty="0">
              <a:latin typeface="宋体" panose="02010600030101010101" pitchFamily="2" charset="-122"/>
              <a:ea typeface="宋体" panose="02010600030101010101" pitchFamily="2" charset="-122"/>
            </a:endParaRPr>
          </a:p>
          <a:p>
            <a:pPr marL="0" marR="0" lvl="0" indent="0" algn="l" defTabSz="914400" rtl="0" eaLnBrk="0" fontAlgn="base" latinLnBrk="0" hangingPunct="0">
              <a:lnSpc>
                <a:spcPct val="125000"/>
              </a:lnSpc>
              <a:spcBef>
                <a:spcPts val="0"/>
              </a:spcBef>
              <a:spcAft>
                <a:spcPts val="0"/>
              </a:spcAft>
              <a:buClrTx/>
              <a:buSzTx/>
              <a:buFontTx/>
              <a:buNone/>
            </a:pPr>
            <a:r>
              <a:rPr lang="zh-CN" sz="1800" dirty="0">
                <a:latin typeface="宋体" panose="02010600030101010101" pitchFamily="2" charset="-122"/>
                <a:ea typeface="宋体" panose="02010600030101010101" pitchFamily="2" charset="-122"/>
              </a:rPr>
              <a:t>影、虚拟现实等新媒体技术。服装、道具、效果、化妆等深深参与到舞蹈创作过</a:t>
            </a:r>
            <a:endParaRPr lang="zh-CN" sz="1800" dirty="0">
              <a:latin typeface="宋体" panose="02010600030101010101" pitchFamily="2" charset="-122"/>
              <a:ea typeface="宋体" panose="02010600030101010101" pitchFamily="2" charset="-122"/>
            </a:endParaRPr>
          </a:p>
          <a:p>
            <a:pPr marL="0" marR="0" lvl="0" indent="0" algn="l" defTabSz="914400" rtl="0" eaLnBrk="0" fontAlgn="base" latinLnBrk="0" hangingPunct="0">
              <a:lnSpc>
                <a:spcPct val="125000"/>
              </a:lnSpc>
              <a:spcBef>
                <a:spcPts val="0"/>
              </a:spcBef>
              <a:spcAft>
                <a:spcPts val="0"/>
              </a:spcAft>
              <a:buClrTx/>
              <a:buSzTx/>
              <a:buFontTx/>
              <a:buNone/>
            </a:pPr>
            <a:r>
              <a:rPr lang="zh-CN" sz="1800" dirty="0">
                <a:latin typeface="宋体" panose="02010600030101010101" pitchFamily="2" charset="-122"/>
                <a:ea typeface="宋体" panose="02010600030101010101" pitchFamily="2" charset="-122"/>
              </a:rPr>
              <a:t>程之中，为舞蹈缔造空间、设置背景、营造氛围，并以一种艺术语言的形式融合</a:t>
            </a:r>
            <a:r>
              <a:rPr lang="zh-CN" altLang="en-US" sz="1800" dirty="0">
                <a:latin typeface="宋体" panose="02010600030101010101" pitchFamily="2" charset="-122"/>
                <a:ea typeface="宋体" panose="02010600030101010101" pitchFamily="2" charset="-122"/>
              </a:rPr>
              <a:t>到舞蹈形象之中。</a:t>
            </a:r>
            <a:endParaRPr lang="zh-CN" sz="1800" dirty="0">
              <a:latin typeface="宋体" panose="02010600030101010101" pitchFamily="2" charset="-122"/>
              <a:ea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zh-CN" sz="1600" b="0" i="0" u="none" strike="noStrike" cap="none" normalizeH="0" baseline="0" dirty="0" smtClean="0">
              <a:ln>
                <a:noFill/>
              </a:ln>
              <a:solidFill>
                <a:schemeClr val="tx1"/>
              </a:solidFill>
              <a:effectLst/>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screen">
            <a:extLst>
              <a:ext uri="{BEBA8EAE-BF5A-486C-A8C5-ECC9F3942E4B}">
                <a14:imgProps xmlns:a14="http://schemas.microsoft.com/office/drawing/2010/main">
                  <a14:imgLayer r:embed="rId2">
                    <a14:imgEffect>
                      <a14:saturation sat="400000"/>
                    </a14:imgEffect>
                  </a14:imgLayer>
                </a14:imgProps>
              </a:ext>
            </a:extLst>
          </a:blip>
          <a:stretch>
            <a:fillRect/>
          </a:stretch>
        </p:blipFill>
        <p:spPr>
          <a:xfrm>
            <a:off x="0" y="0"/>
            <a:ext cx="9144000" cy="5143500"/>
          </a:xfrm>
          <a:prstGeom prst="rect">
            <a:avLst/>
          </a:prstGeom>
        </p:spPr>
      </p:pic>
      <p:pic>
        <p:nvPicPr>
          <p:cNvPr id="11" name="图片 10"/>
          <p:cNvPicPr>
            <a:picLocks noChangeAspect="1"/>
          </p:cNvPicPr>
          <p:nvPr/>
        </p:nvPicPr>
        <p:blipFill rotWithShape="1">
          <a:blip r:embed="rId3" cstate="screen"/>
          <a:srcRect/>
          <a:stretch>
            <a:fillRect/>
          </a:stretch>
        </p:blipFill>
        <p:spPr>
          <a:xfrm>
            <a:off x="6437935" y="3021750"/>
            <a:ext cx="2886235" cy="2121750"/>
          </a:xfrm>
          <a:prstGeom prst="rect">
            <a:avLst/>
          </a:prstGeom>
        </p:spPr>
      </p:pic>
      <p:sp>
        <p:nvSpPr>
          <p:cNvPr id="2" name="文本框 1"/>
          <p:cNvSpPr txBox="1"/>
          <p:nvPr/>
        </p:nvSpPr>
        <p:spPr>
          <a:xfrm>
            <a:off x="402392" y="212524"/>
            <a:ext cx="1544012" cy="954107"/>
          </a:xfrm>
          <a:prstGeom prst="rect">
            <a:avLst/>
          </a:prstGeom>
          <a:noFill/>
        </p:spPr>
        <p:txBody>
          <a:bodyPr wrap="none" rtlCol="0">
            <a:spAutoFit/>
          </a:bodyPr>
          <a:lstStyle/>
          <a:p>
            <a:pPr algn="ctr"/>
            <a:r>
              <a:rPr lang="zh-CN" altLang="en-US" sz="2800" dirty="0">
                <a:solidFill>
                  <a:srgbClr val="FF0000"/>
                </a:solidFill>
                <a:cs typeface="+mn-ea"/>
                <a:sym typeface="+mn-lt"/>
              </a:rPr>
              <a:t>目录</a:t>
            </a:r>
            <a:endParaRPr lang="zh-CN" altLang="en-US" sz="2800" dirty="0">
              <a:solidFill>
                <a:srgbClr val="FF0000"/>
              </a:solidFill>
              <a:cs typeface="+mn-ea"/>
              <a:sym typeface="+mn-lt"/>
            </a:endParaRPr>
          </a:p>
          <a:p>
            <a:pPr algn="ctr"/>
            <a:r>
              <a:rPr lang="en-US" altLang="zh-CN" sz="2800" dirty="0">
                <a:solidFill>
                  <a:srgbClr val="FF0000"/>
                </a:solidFill>
                <a:cs typeface="+mn-ea"/>
                <a:sym typeface="+mn-lt"/>
              </a:rPr>
              <a:t>contents</a:t>
            </a:r>
            <a:endParaRPr lang="zh-CN" altLang="en-US" sz="2800" dirty="0">
              <a:solidFill>
                <a:srgbClr val="FF0000"/>
              </a:solidFill>
              <a:cs typeface="+mn-ea"/>
              <a:sym typeface="+mn-lt"/>
            </a:endParaRPr>
          </a:p>
        </p:txBody>
      </p:sp>
      <p:grpSp>
        <p:nvGrpSpPr>
          <p:cNvPr id="6" name="组合 5"/>
          <p:cNvGrpSpPr/>
          <p:nvPr/>
        </p:nvGrpSpPr>
        <p:grpSpPr>
          <a:xfrm>
            <a:off x="1750695" y="1974215"/>
            <a:ext cx="4458970" cy="543560"/>
            <a:chOff x="1833958" y="1758817"/>
            <a:chExt cx="2957271" cy="465539"/>
          </a:xfrm>
        </p:grpSpPr>
        <p:sp>
          <p:nvSpPr>
            <p:cNvPr id="18" name="MH_Entry_2">
              <a:hlinkClick r:id="rId4" action="ppaction://hlinksldjump"/>
            </p:cNvPr>
            <p:cNvSpPr/>
            <p:nvPr>
              <p:custDataLst>
                <p:tags r:id="rId5"/>
              </p:custDataLst>
            </p:nvPr>
          </p:nvSpPr>
          <p:spPr>
            <a:xfrm>
              <a:off x="2318537" y="1860539"/>
              <a:ext cx="2472692" cy="363817"/>
            </a:xfrm>
            <a:prstGeom prst="rect">
              <a:avLst/>
            </a:prstGeom>
            <a:solidFill>
              <a:srgbClr val="DAA7E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81000" tIns="0" rIns="405000" bIns="0" anchor="ctr">
              <a:normAutofit/>
            </a:bodyPr>
            <a:lstStyle/>
            <a:p>
              <a:pPr indent="177800"/>
              <a:r>
                <a:rPr lang="en-US" altLang="zh-CN" sz="1800" b="1" dirty="0" smtClean="0">
                  <a:solidFill>
                    <a:srgbClr val="FFFFFF"/>
                  </a:solidFill>
                  <a:cs typeface="+mn-ea"/>
                </a:rPr>
                <a:t>     </a:t>
              </a:r>
              <a:r>
                <a:rPr lang="zh-CN" altLang="zh-CN" sz="1800" b="1" dirty="0" smtClean="0">
                  <a:solidFill>
                    <a:srgbClr val="FFFFFF"/>
                  </a:solidFill>
                  <a:cs typeface="+mn-ea"/>
                </a:rPr>
                <a:t>舞蹈</a:t>
              </a:r>
              <a:r>
                <a:rPr lang="zh-CN" altLang="zh-CN" sz="1800" b="1" dirty="0">
                  <a:solidFill>
                    <a:srgbClr val="FFFFFF"/>
                  </a:solidFill>
                  <a:cs typeface="+mn-ea"/>
                </a:rPr>
                <a:t>鉴赏的内容与形式</a:t>
              </a:r>
              <a:endParaRPr lang="zh-CN" altLang="en-US" sz="1800" b="1" dirty="0">
                <a:solidFill>
                  <a:srgbClr val="FFFFFF"/>
                </a:solidFill>
                <a:cs typeface="+mn-ea"/>
              </a:endParaRPr>
            </a:p>
          </p:txBody>
        </p:sp>
        <p:sp>
          <p:nvSpPr>
            <p:cNvPr id="19" name="MH_Number_2">
              <a:hlinkClick r:id="rId4" action="ppaction://hlinksldjump"/>
            </p:cNvPr>
            <p:cNvSpPr/>
            <p:nvPr>
              <p:custDataLst>
                <p:tags r:id="rId6"/>
              </p:custDataLst>
            </p:nvPr>
          </p:nvSpPr>
          <p:spPr>
            <a:xfrm>
              <a:off x="1833958" y="1758817"/>
              <a:ext cx="477452" cy="465539"/>
            </a:xfrm>
            <a:custGeom>
              <a:avLst/>
              <a:gdLst>
                <a:gd name="connsiteX0" fmla="*/ 0 w 640080"/>
                <a:gd name="connsiteY0" fmla="*/ 0 h 662940"/>
                <a:gd name="connsiteX1" fmla="*/ 0 w 640080"/>
                <a:gd name="connsiteY1" fmla="*/ 502920 h 662940"/>
                <a:gd name="connsiteX2" fmla="*/ 640080 w 640080"/>
                <a:gd name="connsiteY2" fmla="*/ 662940 h 662940"/>
                <a:gd name="connsiteX3" fmla="*/ 640080 w 640080"/>
                <a:gd name="connsiteY3" fmla="*/ 160020 h 662940"/>
                <a:gd name="connsiteX4" fmla="*/ 0 w 640080"/>
                <a:gd name="connsiteY4" fmla="*/ 0 h 66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662940">
                  <a:moveTo>
                    <a:pt x="0" y="0"/>
                  </a:moveTo>
                  <a:lnTo>
                    <a:pt x="0" y="502920"/>
                  </a:lnTo>
                  <a:lnTo>
                    <a:pt x="640080" y="662940"/>
                  </a:lnTo>
                  <a:lnTo>
                    <a:pt x="640080" y="160020"/>
                  </a:lnTo>
                  <a:lnTo>
                    <a:pt x="0" y="0"/>
                  </a:lnTo>
                  <a:close/>
                </a:path>
              </a:pathLst>
            </a:custGeom>
            <a:solidFill>
              <a:srgbClr val="9836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800" b="1">
                  <a:solidFill>
                    <a:srgbClr val="FFFFFF"/>
                  </a:solidFill>
                  <a:cs typeface="+mn-ea"/>
                  <a:sym typeface="+mn-lt"/>
                </a:rPr>
                <a:t>02</a:t>
              </a:r>
              <a:endParaRPr lang="zh-CN" altLang="en-US" sz="1800" b="1">
                <a:solidFill>
                  <a:srgbClr val="FFFFFF"/>
                </a:solidFill>
                <a:cs typeface="+mn-ea"/>
                <a:sym typeface="+mn-lt"/>
              </a:endParaRPr>
            </a:p>
          </p:txBody>
        </p:sp>
      </p:grpSp>
      <p:grpSp>
        <p:nvGrpSpPr>
          <p:cNvPr id="10" name="组合 9"/>
          <p:cNvGrpSpPr/>
          <p:nvPr/>
        </p:nvGrpSpPr>
        <p:grpSpPr>
          <a:xfrm>
            <a:off x="1750695" y="2674201"/>
            <a:ext cx="4560570" cy="559356"/>
            <a:chOff x="2757" y="4055"/>
            <a:chExt cx="7182" cy="1125"/>
          </a:xfrm>
        </p:grpSpPr>
        <p:grpSp>
          <p:nvGrpSpPr>
            <p:cNvPr id="7" name="组合 6"/>
            <p:cNvGrpSpPr/>
            <p:nvPr/>
          </p:nvGrpSpPr>
          <p:grpSpPr>
            <a:xfrm>
              <a:off x="2757" y="4055"/>
              <a:ext cx="7182" cy="1125"/>
              <a:chOff x="2541921" y="2656635"/>
              <a:chExt cx="2980639" cy="522208"/>
            </a:xfrm>
          </p:grpSpPr>
          <p:sp>
            <p:nvSpPr>
              <p:cNvPr id="21" name="MH_Entry_3">
                <a:hlinkClick r:id="rId7" action="ppaction://hlinksldjump"/>
              </p:cNvPr>
              <p:cNvSpPr/>
              <p:nvPr>
                <p:custDataLst>
                  <p:tags r:id="rId8"/>
                </p:custDataLst>
              </p:nvPr>
            </p:nvSpPr>
            <p:spPr>
              <a:xfrm>
                <a:off x="2995088" y="2815024"/>
                <a:ext cx="2527472" cy="363817"/>
              </a:xfrm>
              <a:prstGeom prst="rect">
                <a:avLst/>
              </a:prstGeom>
              <a:solidFill>
                <a:srgbClr val="DAA7E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81000" tIns="0" rIns="405000" bIns="0" anchor="ctr">
                <a:normAutofit/>
              </a:bodyPr>
              <a:lstStyle/>
              <a:p>
                <a:pPr algn="ctr">
                  <a:lnSpc>
                    <a:spcPct val="120000"/>
                  </a:lnSpc>
                  <a:defRPr/>
                </a:pPr>
                <a:endParaRPr lang="zh-CN" altLang="en-US" sz="1800" b="1" dirty="0">
                  <a:solidFill>
                    <a:srgbClr val="FFFFFF"/>
                  </a:solidFill>
                  <a:cs typeface="+mn-ea"/>
                  <a:sym typeface="+mn-lt"/>
                </a:endParaRPr>
              </a:p>
            </p:txBody>
          </p:sp>
          <p:sp>
            <p:nvSpPr>
              <p:cNvPr id="22" name="MH_Number_3">
                <a:hlinkClick r:id="rId7" action="ppaction://hlinksldjump"/>
              </p:cNvPr>
              <p:cNvSpPr/>
              <p:nvPr>
                <p:custDataLst>
                  <p:tags r:id="rId9"/>
                </p:custDataLst>
              </p:nvPr>
            </p:nvSpPr>
            <p:spPr>
              <a:xfrm>
                <a:off x="2541921" y="2656635"/>
                <a:ext cx="452251" cy="522208"/>
              </a:xfrm>
              <a:custGeom>
                <a:avLst/>
                <a:gdLst>
                  <a:gd name="connsiteX0" fmla="*/ 0 w 640080"/>
                  <a:gd name="connsiteY0" fmla="*/ 0 h 662940"/>
                  <a:gd name="connsiteX1" fmla="*/ 0 w 640080"/>
                  <a:gd name="connsiteY1" fmla="*/ 502920 h 662940"/>
                  <a:gd name="connsiteX2" fmla="*/ 640080 w 640080"/>
                  <a:gd name="connsiteY2" fmla="*/ 662940 h 662940"/>
                  <a:gd name="connsiteX3" fmla="*/ 640080 w 640080"/>
                  <a:gd name="connsiteY3" fmla="*/ 160020 h 662940"/>
                  <a:gd name="connsiteX4" fmla="*/ 0 w 640080"/>
                  <a:gd name="connsiteY4" fmla="*/ 0 h 66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662940">
                    <a:moveTo>
                      <a:pt x="0" y="0"/>
                    </a:moveTo>
                    <a:lnTo>
                      <a:pt x="0" y="502920"/>
                    </a:lnTo>
                    <a:lnTo>
                      <a:pt x="640080" y="662940"/>
                    </a:lnTo>
                    <a:lnTo>
                      <a:pt x="640080" y="160020"/>
                    </a:lnTo>
                    <a:lnTo>
                      <a:pt x="0" y="0"/>
                    </a:lnTo>
                    <a:close/>
                  </a:path>
                </a:pathLst>
              </a:custGeom>
              <a:solidFill>
                <a:srgbClr val="9836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800" b="1" dirty="0">
                    <a:solidFill>
                      <a:srgbClr val="FFFFFF"/>
                    </a:solidFill>
                    <a:cs typeface="+mn-ea"/>
                    <a:sym typeface="+mn-lt"/>
                  </a:rPr>
                  <a:t>03</a:t>
                </a:r>
                <a:endParaRPr lang="zh-CN" altLang="en-US" sz="1800" b="1" dirty="0">
                  <a:solidFill>
                    <a:srgbClr val="FFFFFF"/>
                  </a:solidFill>
                  <a:cs typeface="+mn-ea"/>
                  <a:sym typeface="+mn-lt"/>
                </a:endParaRPr>
              </a:p>
            </p:txBody>
          </p:sp>
        </p:grpSp>
        <p:sp>
          <p:nvSpPr>
            <p:cNvPr id="14" name="文本框 13"/>
            <p:cNvSpPr txBox="1"/>
            <p:nvPr/>
          </p:nvSpPr>
          <p:spPr>
            <a:xfrm>
              <a:off x="3450" y="4479"/>
              <a:ext cx="6377" cy="534"/>
            </a:xfrm>
            <a:prstGeom prst="rect">
              <a:avLst/>
            </a:prstGeom>
            <a:noFill/>
            <a:ln w="9525">
              <a:noFill/>
            </a:ln>
          </p:spPr>
          <p:txBody>
            <a:bodyPr>
              <a:noAutofit/>
            </a:bodyPr>
            <a:lstStyle/>
            <a:p>
              <a:pPr indent="177800"/>
              <a:r>
                <a:rPr lang="en-US" altLang="zh-CN" sz="1800" dirty="0" smtClean="0"/>
                <a:t>         </a:t>
              </a:r>
              <a:r>
                <a:rPr lang="zh-CN" altLang="zh-CN" sz="1800" b="1" dirty="0">
                  <a:solidFill>
                    <a:srgbClr val="FFFFFF"/>
                  </a:solidFill>
                  <a:cs typeface="+mn-ea"/>
                </a:rPr>
                <a:t>舞蹈鉴赏的原则与标准</a:t>
              </a:r>
              <a:endParaRPr lang="zh-CN" altLang="en-US" sz="1800" b="1" dirty="0">
                <a:solidFill>
                  <a:srgbClr val="FFFFFF"/>
                </a:solidFill>
                <a:cs typeface="+mn-ea"/>
              </a:endParaRPr>
            </a:p>
          </p:txBody>
        </p:sp>
      </p:grpSp>
      <p:grpSp>
        <p:nvGrpSpPr>
          <p:cNvPr id="12" name="组合 11"/>
          <p:cNvGrpSpPr/>
          <p:nvPr/>
        </p:nvGrpSpPr>
        <p:grpSpPr>
          <a:xfrm>
            <a:off x="1781810" y="3460750"/>
            <a:ext cx="4528820" cy="486410"/>
            <a:chOff x="2806" y="5450"/>
            <a:chExt cx="7132" cy="766"/>
          </a:xfrm>
        </p:grpSpPr>
        <p:grpSp>
          <p:nvGrpSpPr>
            <p:cNvPr id="3" name="组合 2"/>
            <p:cNvGrpSpPr/>
            <p:nvPr/>
          </p:nvGrpSpPr>
          <p:grpSpPr>
            <a:xfrm>
              <a:off x="2806" y="5450"/>
              <a:ext cx="7133" cy="767"/>
              <a:chOff x="1833958" y="1659386"/>
              <a:chExt cx="2957271" cy="465539"/>
            </a:xfrm>
          </p:grpSpPr>
          <p:sp>
            <p:nvSpPr>
              <p:cNvPr id="4" name="MH_Entry_2">
                <a:hlinkClick r:id="rId4" action="ppaction://hlinksldjump"/>
              </p:cNvPr>
              <p:cNvSpPr/>
              <p:nvPr>
                <p:custDataLst>
                  <p:tags r:id="rId10"/>
                </p:custDataLst>
              </p:nvPr>
            </p:nvSpPr>
            <p:spPr>
              <a:xfrm>
                <a:off x="2263757" y="1758817"/>
                <a:ext cx="2527472" cy="363817"/>
              </a:xfrm>
              <a:prstGeom prst="rect">
                <a:avLst/>
              </a:prstGeom>
              <a:solidFill>
                <a:srgbClr val="DAA7E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81000" tIns="0" rIns="405000" bIns="0" anchor="ctr">
                <a:normAutofit/>
              </a:bodyPr>
              <a:lstStyle/>
              <a:p>
                <a:pPr algn="ctr">
                  <a:lnSpc>
                    <a:spcPct val="120000"/>
                  </a:lnSpc>
                  <a:defRPr/>
                </a:pPr>
                <a:endParaRPr lang="zh-CN" altLang="en-US" sz="1800" b="1" dirty="0">
                  <a:solidFill>
                    <a:srgbClr val="FFFFFF"/>
                  </a:solidFill>
                  <a:cs typeface="+mn-ea"/>
                  <a:sym typeface="+mn-lt"/>
                </a:endParaRPr>
              </a:p>
            </p:txBody>
          </p:sp>
          <p:sp>
            <p:nvSpPr>
              <p:cNvPr id="8" name="MH_Number_2">
                <a:hlinkClick r:id="rId4" action="ppaction://hlinksldjump"/>
              </p:cNvPr>
              <p:cNvSpPr/>
              <p:nvPr>
                <p:custDataLst>
                  <p:tags r:id="rId11"/>
                </p:custDataLst>
              </p:nvPr>
            </p:nvSpPr>
            <p:spPr>
              <a:xfrm>
                <a:off x="1833958" y="1659386"/>
                <a:ext cx="477452" cy="465539"/>
              </a:xfrm>
              <a:custGeom>
                <a:avLst/>
                <a:gdLst>
                  <a:gd name="connsiteX0" fmla="*/ 0 w 640080"/>
                  <a:gd name="connsiteY0" fmla="*/ 0 h 662940"/>
                  <a:gd name="connsiteX1" fmla="*/ 0 w 640080"/>
                  <a:gd name="connsiteY1" fmla="*/ 502920 h 662940"/>
                  <a:gd name="connsiteX2" fmla="*/ 640080 w 640080"/>
                  <a:gd name="connsiteY2" fmla="*/ 662940 h 662940"/>
                  <a:gd name="connsiteX3" fmla="*/ 640080 w 640080"/>
                  <a:gd name="connsiteY3" fmla="*/ 160020 h 662940"/>
                  <a:gd name="connsiteX4" fmla="*/ 0 w 640080"/>
                  <a:gd name="connsiteY4" fmla="*/ 0 h 66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662940">
                    <a:moveTo>
                      <a:pt x="0" y="0"/>
                    </a:moveTo>
                    <a:lnTo>
                      <a:pt x="0" y="502920"/>
                    </a:lnTo>
                    <a:lnTo>
                      <a:pt x="640080" y="662940"/>
                    </a:lnTo>
                    <a:lnTo>
                      <a:pt x="640080" y="160020"/>
                    </a:lnTo>
                    <a:lnTo>
                      <a:pt x="0" y="0"/>
                    </a:lnTo>
                    <a:close/>
                  </a:path>
                </a:pathLst>
              </a:custGeom>
              <a:solidFill>
                <a:srgbClr val="9836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800" b="1">
                    <a:solidFill>
                      <a:srgbClr val="FFFFFF"/>
                    </a:solidFill>
                    <a:cs typeface="+mn-ea"/>
                    <a:sym typeface="+mn-lt"/>
                  </a:rPr>
                  <a:t>04</a:t>
                </a:r>
                <a:endParaRPr lang="zh-CN" altLang="en-US" sz="1800" b="1">
                  <a:solidFill>
                    <a:srgbClr val="FFFFFF"/>
                  </a:solidFill>
                  <a:cs typeface="+mn-ea"/>
                  <a:sym typeface="+mn-lt"/>
                </a:endParaRPr>
              </a:p>
            </p:txBody>
          </p:sp>
        </p:grpSp>
        <p:sp>
          <p:nvSpPr>
            <p:cNvPr id="17" name="文本框 16"/>
            <p:cNvSpPr txBox="1"/>
            <p:nvPr/>
          </p:nvSpPr>
          <p:spPr>
            <a:xfrm>
              <a:off x="4518" y="5613"/>
              <a:ext cx="4750" cy="549"/>
            </a:xfrm>
            <a:prstGeom prst="rect">
              <a:avLst/>
            </a:prstGeom>
            <a:noFill/>
            <a:ln w="9525">
              <a:noFill/>
            </a:ln>
          </p:spPr>
          <p:txBody>
            <a:bodyPr>
              <a:noAutofit/>
            </a:bodyPr>
            <a:lstStyle/>
            <a:p>
              <a:r>
                <a:rPr lang="en-US" altLang="zh-CN" sz="1800" b="1" dirty="0" smtClean="0">
                  <a:solidFill>
                    <a:srgbClr val="FFFFFF"/>
                  </a:solidFill>
                  <a:cs typeface="+mn-ea"/>
                </a:rPr>
                <a:t> </a:t>
              </a:r>
              <a:r>
                <a:rPr lang="zh-CN" altLang="zh-CN" sz="1800" b="1" dirty="0" smtClean="0">
                  <a:solidFill>
                    <a:srgbClr val="FFFFFF"/>
                  </a:solidFill>
                  <a:cs typeface="+mn-ea"/>
                </a:rPr>
                <a:t>舞蹈</a:t>
              </a:r>
              <a:r>
                <a:rPr lang="zh-CN" altLang="zh-CN" sz="1800" b="1" dirty="0">
                  <a:solidFill>
                    <a:srgbClr val="FFFFFF"/>
                  </a:solidFill>
                  <a:cs typeface="+mn-ea"/>
                </a:rPr>
                <a:t>鉴赏的视角与学科基础</a:t>
              </a:r>
              <a:endParaRPr lang="zh-CN" altLang="en-US" sz="1800" b="1" dirty="0">
                <a:solidFill>
                  <a:srgbClr val="FFFFFF"/>
                </a:solidFill>
                <a:cs typeface="+mn-ea"/>
              </a:endParaRPr>
            </a:p>
          </p:txBody>
        </p:sp>
      </p:grpSp>
      <p:grpSp>
        <p:nvGrpSpPr>
          <p:cNvPr id="9" name="组合 8"/>
          <p:cNvGrpSpPr/>
          <p:nvPr/>
        </p:nvGrpSpPr>
        <p:grpSpPr>
          <a:xfrm>
            <a:off x="1816100" y="1240790"/>
            <a:ext cx="4423410" cy="579120"/>
            <a:chOff x="2860" y="1954"/>
            <a:chExt cx="6966" cy="912"/>
          </a:xfrm>
        </p:grpSpPr>
        <p:grpSp>
          <p:nvGrpSpPr>
            <p:cNvPr id="5" name="组合 4"/>
            <p:cNvGrpSpPr/>
            <p:nvPr/>
          </p:nvGrpSpPr>
          <p:grpSpPr>
            <a:xfrm>
              <a:off x="2860" y="1954"/>
              <a:ext cx="6966" cy="909"/>
              <a:chOff x="2492893" y="1337687"/>
              <a:chExt cx="3086026" cy="467830"/>
            </a:xfrm>
          </p:grpSpPr>
          <p:sp>
            <p:nvSpPr>
              <p:cNvPr id="15" name="MH_Entry_1">
                <a:hlinkClick r:id="rId12" action="ppaction://hlinksldjump"/>
              </p:cNvPr>
              <p:cNvSpPr/>
              <p:nvPr>
                <p:custDataLst>
                  <p:tags r:id="rId13"/>
                </p:custDataLst>
              </p:nvPr>
            </p:nvSpPr>
            <p:spPr>
              <a:xfrm>
                <a:off x="2944685" y="1462320"/>
                <a:ext cx="2634234" cy="343197"/>
              </a:xfrm>
              <a:prstGeom prst="rect">
                <a:avLst/>
              </a:prstGeom>
              <a:solidFill>
                <a:srgbClr val="DAA7E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81000" tIns="0" rIns="405000" bIns="0" anchor="ctr">
                <a:normAutofit/>
              </a:bodyPr>
              <a:lstStyle/>
              <a:p>
                <a:pPr algn="ctr">
                  <a:lnSpc>
                    <a:spcPct val="120000"/>
                  </a:lnSpc>
                  <a:defRPr/>
                </a:pPr>
                <a:endParaRPr lang="zh-CN" altLang="en-US" sz="1800" b="1" dirty="0">
                  <a:solidFill>
                    <a:srgbClr val="FFFFFF"/>
                  </a:solidFill>
                  <a:cs typeface="+mn-ea"/>
                  <a:sym typeface="+mn-lt"/>
                </a:endParaRPr>
              </a:p>
            </p:txBody>
          </p:sp>
          <p:sp>
            <p:nvSpPr>
              <p:cNvPr id="16" name="MH_Number_1">
                <a:hlinkClick r:id="rId12" action="ppaction://hlinksldjump"/>
              </p:cNvPr>
              <p:cNvSpPr/>
              <p:nvPr>
                <p:custDataLst>
                  <p:tags r:id="rId14"/>
                </p:custDataLst>
              </p:nvPr>
            </p:nvSpPr>
            <p:spPr>
              <a:xfrm>
                <a:off x="2492893" y="1337687"/>
                <a:ext cx="451792" cy="467830"/>
              </a:xfrm>
              <a:custGeom>
                <a:avLst/>
                <a:gdLst>
                  <a:gd name="connsiteX0" fmla="*/ 0 w 640080"/>
                  <a:gd name="connsiteY0" fmla="*/ 0 h 662940"/>
                  <a:gd name="connsiteX1" fmla="*/ 0 w 640080"/>
                  <a:gd name="connsiteY1" fmla="*/ 502920 h 662940"/>
                  <a:gd name="connsiteX2" fmla="*/ 640080 w 640080"/>
                  <a:gd name="connsiteY2" fmla="*/ 662940 h 662940"/>
                  <a:gd name="connsiteX3" fmla="*/ 640080 w 640080"/>
                  <a:gd name="connsiteY3" fmla="*/ 160020 h 662940"/>
                  <a:gd name="connsiteX4" fmla="*/ 0 w 640080"/>
                  <a:gd name="connsiteY4" fmla="*/ 0 h 66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662940">
                    <a:moveTo>
                      <a:pt x="0" y="0"/>
                    </a:moveTo>
                    <a:lnTo>
                      <a:pt x="0" y="502920"/>
                    </a:lnTo>
                    <a:lnTo>
                      <a:pt x="640080" y="662940"/>
                    </a:lnTo>
                    <a:lnTo>
                      <a:pt x="640080" y="160020"/>
                    </a:lnTo>
                    <a:lnTo>
                      <a:pt x="0" y="0"/>
                    </a:lnTo>
                    <a:close/>
                  </a:path>
                </a:pathLst>
              </a:custGeom>
              <a:solidFill>
                <a:srgbClr val="9836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800" b="1">
                    <a:solidFill>
                      <a:srgbClr val="FFFFFF"/>
                    </a:solidFill>
                    <a:cs typeface="+mn-ea"/>
                    <a:sym typeface="+mn-lt"/>
                  </a:rPr>
                  <a:t>01</a:t>
                </a:r>
                <a:endParaRPr lang="zh-CN" altLang="en-US" sz="1800" b="1">
                  <a:solidFill>
                    <a:srgbClr val="FFFFFF"/>
                  </a:solidFill>
                  <a:cs typeface="+mn-ea"/>
                  <a:sym typeface="+mn-lt"/>
                </a:endParaRPr>
              </a:p>
            </p:txBody>
          </p:sp>
        </p:grpSp>
        <p:sp>
          <p:nvSpPr>
            <p:cNvPr id="126" name="文本框 125"/>
            <p:cNvSpPr txBox="1"/>
            <p:nvPr/>
          </p:nvSpPr>
          <p:spPr>
            <a:xfrm>
              <a:off x="4366" y="2284"/>
              <a:ext cx="5083" cy="582"/>
            </a:xfrm>
            <a:prstGeom prst="rect">
              <a:avLst/>
            </a:prstGeom>
            <a:noFill/>
            <a:ln w="9525">
              <a:noFill/>
            </a:ln>
          </p:spPr>
          <p:txBody>
            <a:bodyPr wrap="square">
              <a:spAutoFit/>
            </a:bodyPr>
            <a:lstStyle/>
            <a:p>
              <a:pPr indent="177800"/>
              <a:r>
                <a:rPr lang="zh-CN" altLang="zh-CN" sz="1800" b="1" dirty="0">
                  <a:solidFill>
                    <a:srgbClr val="FFFFFF"/>
                  </a:solidFill>
                  <a:cs typeface="+mn-ea"/>
                </a:rPr>
                <a:t>舞蹈鉴赏的含义与功能</a:t>
              </a:r>
              <a:endParaRPr lang="zh-CN" altLang="en-US" sz="1800" b="1" dirty="0">
                <a:solidFill>
                  <a:srgbClr val="FFFFFF"/>
                </a:solidFill>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1+#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2"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750" fill="hold"/>
                                        <p:tgtEl>
                                          <p:spTgt spid="6"/>
                                        </p:tgtEl>
                                        <p:attrNameLst>
                                          <p:attrName>ppt_x</p:attrName>
                                        </p:attrNameLst>
                                      </p:cBhvr>
                                      <p:tavLst>
                                        <p:tav tm="0">
                                          <p:val>
                                            <p:strVal val="1+#ppt_w/2"/>
                                          </p:val>
                                        </p:tav>
                                        <p:tav tm="100000">
                                          <p:val>
                                            <p:strVal val="#ppt_x"/>
                                          </p:val>
                                        </p:tav>
                                      </p:tavLst>
                                    </p:anim>
                                    <p:anim calcmode="lin" valueType="num">
                                      <p:cBhvr additive="base">
                                        <p:cTn id="19" dur="750" fill="hold"/>
                                        <p:tgtEl>
                                          <p:spTgt spid="6"/>
                                        </p:tgtEl>
                                        <p:attrNameLst>
                                          <p:attrName>ppt_y</p:attrName>
                                        </p:attrNameLst>
                                      </p:cBhvr>
                                      <p:tavLst>
                                        <p:tav tm="0">
                                          <p:val>
                                            <p:strVal val="#ppt_y"/>
                                          </p:val>
                                        </p:tav>
                                        <p:tav tm="100000">
                                          <p:val>
                                            <p:strVal val="#ppt_y"/>
                                          </p:val>
                                        </p:tav>
                                      </p:tavLst>
                                    </p:anim>
                                  </p:childTnLst>
                                </p:cTn>
                              </p:par>
                            </p:childTnLst>
                          </p:cTn>
                        </p:par>
                        <p:par>
                          <p:cTn id="20" fill="hold">
                            <p:stCondLst>
                              <p:cond delay="2500"/>
                            </p:stCondLst>
                            <p:childTnLst>
                              <p:par>
                                <p:cTn id="21" presetID="2" presetClass="entr" presetSubtype="2"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1+#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childTnLst>
                          </p:cTn>
                        </p:par>
                        <p:par>
                          <p:cTn id="25" fill="hold">
                            <p:stCondLst>
                              <p:cond delay="3000"/>
                            </p:stCondLst>
                            <p:childTnLst>
                              <p:par>
                                <p:cTn id="26" presetID="2" presetClass="entr" presetSubtype="2"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1+#ppt_w/2"/>
                                          </p:val>
                                        </p:tav>
                                        <p:tav tm="100000">
                                          <p:val>
                                            <p:strVal val="#ppt_x"/>
                                          </p:val>
                                        </p:tav>
                                      </p:tavLst>
                                    </p:anim>
                                    <p:anim calcmode="lin" valueType="num">
                                      <p:cBhvr additive="base">
                                        <p:cTn id="29"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194050" y="837565"/>
            <a:ext cx="5080000" cy="460375"/>
          </a:xfrm>
          <a:prstGeom prst="rect">
            <a:avLst/>
          </a:prstGeom>
          <a:noFill/>
          <a:ln w="9525">
            <a:noFill/>
          </a:ln>
        </p:spPr>
        <p:txBody>
          <a:bodyPr>
            <a:spAutoFit/>
          </a:bodyPr>
          <a:lstStyle/>
          <a:p>
            <a:pPr indent="0" algn="ctr"/>
            <a:r>
              <a:rPr lang="zh-CN" altLang="en-US" sz="2400" b="1" dirty="0" smtClean="0">
                <a:ea typeface="宋体" panose="02010600030101010101" pitchFamily="2" charset="-122"/>
              </a:rPr>
              <a:t>《莎乐美》</a:t>
            </a:r>
            <a:endParaRPr lang="zh-CN" altLang="en-US" sz="2400" b="1" dirty="0">
              <a:ea typeface="宋体" panose="02010600030101010101" pitchFamily="2" charset="-122"/>
            </a:endParaRPr>
          </a:p>
        </p:txBody>
      </p:sp>
      <p:pic>
        <p:nvPicPr>
          <p:cNvPr id="5" name="IM 256"/>
          <p:cNvPicPr/>
          <p:nvPr/>
        </p:nvPicPr>
        <p:blipFill>
          <a:blip r:embed="rId1"/>
          <a:stretch>
            <a:fillRect/>
          </a:stretch>
        </p:blipFill>
        <p:spPr>
          <a:xfrm>
            <a:off x="415925" y="173355"/>
            <a:ext cx="2303780" cy="3013710"/>
          </a:xfrm>
          <a:prstGeom prst="rect">
            <a:avLst/>
          </a:prstGeom>
        </p:spPr>
      </p:pic>
      <p:sp>
        <p:nvSpPr>
          <p:cNvPr id="2" name="矩形 1"/>
          <p:cNvSpPr/>
          <p:nvPr/>
        </p:nvSpPr>
        <p:spPr>
          <a:xfrm>
            <a:off x="3090545" y="1695450"/>
            <a:ext cx="5340985" cy="2284095"/>
          </a:xfrm>
          <a:prstGeom prst="rect">
            <a:avLst/>
          </a:prstGeom>
        </p:spPr>
        <p:txBody>
          <a:bodyPr wrap="square">
            <a:spAutoFit/>
          </a:bodyPr>
          <a:lstStyle/>
          <a:p>
            <a:pPr eaLnBrk="0" fontAlgn="auto">
              <a:lnSpc>
                <a:spcPct val="125000"/>
              </a:lnSpc>
            </a:pPr>
            <a:r>
              <a:rPr lang="zh-CN" altLang="zh-CN" sz="1800" b="1" dirty="0">
                <a:latin typeface="宋体" panose="02010600030101010101" pitchFamily="2" charset="-122"/>
                <a:ea typeface="宋体" panose="02010600030101010101" pitchFamily="2" charset="-122"/>
                <a:cs typeface="宋体" panose="02010600030101010101" pitchFamily="2" charset="-122"/>
              </a:rPr>
              <a:t>一、基本信息</a:t>
            </a:r>
            <a:endParaRPr lang="zh-CN" altLang="zh-CN" sz="1800" b="1" dirty="0">
              <a:latin typeface="宋体" panose="02010600030101010101" pitchFamily="2" charset="-122"/>
              <a:ea typeface="宋体" panose="02010600030101010101" pitchFamily="2" charset="-122"/>
              <a:cs typeface="宋体" panose="02010600030101010101" pitchFamily="2" charset="-122"/>
            </a:endParaRPr>
          </a:p>
          <a:p>
            <a:pPr eaLnBrk="0" fontAlgn="auto">
              <a:lnSpc>
                <a:spcPct val="125000"/>
              </a:lnSpc>
            </a:pPr>
            <a:r>
              <a:rPr lang="en-US" altLang="zh-CN" sz="1600" dirty="0" smtClean="0">
                <a:latin typeface="宋体" panose="02010600030101010101" pitchFamily="2" charset="-122"/>
                <a:ea typeface="宋体" panose="02010600030101010101" pitchFamily="2" charset="-122"/>
                <a:cs typeface="宋体" panose="02010600030101010101" pitchFamily="2" charset="-122"/>
              </a:rPr>
              <a:t>    1. </a:t>
            </a:r>
            <a:r>
              <a:rPr lang="zh-CN" altLang="zh-CN" sz="1600" dirty="0" smtClean="0">
                <a:latin typeface="宋体" panose="02010600030101010101" pitchFamily="2" charset="-122"/>
                <a:ea typeface="宋体" panose="02010600030101010101" pitchFamily="2" charset="-122"/>
                <a:cs typeface="宋体" panose="02010600030101010101" pitchFamily="2" charset="-122"/>
              </a:rPr>
              <a:t>首映</a:t>
            </a:r>
            <a:r>
              <a:rPr lang="zh-CN" altLang="zh-CN" sz="1600" dirty="0">
                <a:latin typeface="宋体" panose="02010600030101010101" pitchFamily="2" charset="-122"/>
                <a:ea typeface="宋体" panose="02010600030101010101" pitchFamily="2" charset="-122"/>
                <a:cs typeface="宋体" panose="02010600030101010101" pitchFamily="2" charset="-122"/>
              </a:rPr>
              <a:t>时间：</a:t>
            </a:r>
            <a:r>
              <a:rPr lang="en-US" altLang="zh-CN" sz="1600" dirty="0">
                <a:latin typeface="宋体" panose="02010600030101010101" pitchFamily="2" charset="-122"/>
                <a:ea typeface="宋体" panose="02010600030101010101" pitchFamily="2" charset="-122"/>
                <a:cs typeface="宋体" panose="02010600030101010101" pitchFamily="2" charset="-122"/>
              </a:rPr>
              <a:t>2002 </a:t>
            </a:r>
            <a:r>
              <a:rPr lang="zh-CN" altLang="zh-CN" sz="1600" dirty="0">
                <a:latin typeface="宋体" panose="02010600030101010101" pitchFamily="2" charset="-122"/>
                <a:ea typeface="宋体" panose="02010600030101010101" pitchFamily="2" charset="-122"/>
                <a:cs typeface="宋体" panose="02010600030101010101" pitchFamily="2" charset="-122"/>
              </a:rPr>
              <a:t>年</a:t>
            </a:r>
            <a:endParaRPr lang="zh-CN" altLang="zh-CN" sz="1600" dirty="0">
              <a:latin typeface="宋体" panose="02010600030101010101" pitchFamily="2" charset="-122"/>
              <a:ea typeface="宋体" panose="02010600030101010101" pitchFamily="2" charset="-122"/>
              <a:cs typeface="宋体" panose="02010600030101010101" pitchFamily="2" charset="-122"/>
            </a:endParaRPr>
          </a:p>
          <a:p>
            <a:pPr eaLnBrk="0" fontAlgn="auto">
              <a:lnSpc>
                <a:spcPct val="125000"/>
              </a:lnSpc>
            </a:pPr>
            <a:r>
              <a:rPr lang="en-US" altLang="zh-CN" sz="1600" dirty="0" smtClean="0">
                <a:latin typeface="宋体" panose="02010600030101010101" pitchFamily="2" charset="-122"/>
                <a:ea typeface="宋体" panose="02010600030101010101" pitchFamily="2" charset="-122"/>
                <a:cs typeface="宋体" panose="02010600030101010101" pitchFamily="2" charset="-122"/>
              </a:rPr>
              <a:t>    2. </a:t>
            </a:r>
            <a:r>
              <a:rPr lang="zh-CN" altLang="zh-CN" sz="1600" dirty="0" smtClean="0">
                <a:latin typeface="宋体" panose="02010600030101010101" pitchFamily="2" charset="-122"/>
                <a:ea typeface="宋体" panose="02010600030101010101" pitchFamily="2" charset="-122"/>
                <a:cs typeface="宋体" panose="02010600030101010101" pitchFamily="2" charset="-122"/>
              </a:rPr>
              <a:t>编剧 </a:t>
            </a:r>
            <a:r>
              <a:rPr lang="en-US" altLang="zh-CN" sz="1600" dirty="0">
                <a:latin typeface="宋体" panose="02010600030101010101" pitchFamily="2" charset="-122"/>
                <a:ea typeface="宋体" panose="02010600030101010101" pitchFamily="2" charset="-122"/>
                <a:cs typeface="宋体" panose="02010600030101010101" pitchFamily="2" charset="-122"/>
              </a:rPr>
              <a:t>/ </a:t>
            </a:r>
            <a:r>
              <a:rPr lang="zh-CN" altLang="zh-CN" sz="1600" dirty="0">
                <a:latin typeface="宋体" panose="02010600030101010101" pitchFamily="2" charset="-122"/>
                <a:ea typeface="宋体" panose="02010600030101010101" pitchFamily="2" charset="-122"/>
                <a:cs typeface="宋体" panose="02010600030101010101" pitchFamily="2" charset="-122"/>
              </a:rPr>
              <a:t>导演：卡洛斯</a:t>
            </a:r>
            <a:r>
              <a:rPr lang="en-US" altLang="zh-CN" sz="1600" dirty="0">
                <a:latin typeface="宋体" panose="02010600030101010101" pitchFamily="2" charset="-122"/>
                <a:ea typeface="宋体" panose="02010600030101010101" pitchFamily="2" charset="-122"/>
                <a:cs typeface="宋体" panose="02010600030101010101" pitchFamily="2" charset="-122"/>
              </a:rPr>
              <a:t>·</a:t>
            </a:r>
            <a:r>
              <a:rPr lang="zh-CN" altLang="zh-CN" sz="1600" dirty="0">
                <a:latin typeface="宋体" panose="02010600030101010101" pitchFamily="2" charset="-122"/>
                <a:ea typeface="宋体" panose="02010600030101010101" pitchFamily="2" charset="-122"/>
                <a:cs typeface="宋体" panose="02010600030101010101" pitchFamily="2" charset="-122"/>
              </a:rPr>
              <a:t>邵拉</a:t>
            </a:r>
            <a:endParaRPr lang="zh-CN" altLang="zh-CN" sz="1600" dirty="0">
              <a:latin typeface="宋体" panose="02010600030101010101" pitchFamily="2" charset="-122"/>
              <a:ea typeface="宋体" panose="02010600030101010101" pitchFamily="2" charset="-122"/>
              <a:cs typeface="宋体" panose="02010600030101010101" pitchFamily="2" charset="-122"/>
            </a:endParaRPr>
          </a:p>
          <a:p>
            <a:pPr eaLnBrk="0" fontAlgn="auto">
              <a:lnSpc>
                <a:spcPct val="125000"/>
              </a:lnSpc>
            </a:pPr>
            <a:r>
              <a:rPr lang="en-US" altLang="zh-CN" sz="1600" dirty="0" smtClean="0">
                <a:latin typeface="宋体" panose="02010600030101010101" pitchFamily="2" charset="-122"/>
                <a:ea typeface="宋体" panose="02010600030101010101" pitchFamily="2" charset="-122"/>
                <a:cs typeface="宋体" panose="02010600030101010101" pitchFamily="2" charset="-122"/>
              </a:rPr>
              <a:t>    3. </a:t>
            </a:r>
            <a:r>
              <a:rPr lang="zh-CN" altLang="zh-CN" sz="1600" dirty="0" smtClean="0">
                <a:latin typeface="宋体" panose="02010600030101010101" pitchFamily="2" charset="-122"/>
                <a:ea typeface="宋体" panose="02010600030101010101" pitchFamily="2" charset="-122"/>
                <a:cs typeface="宋体" panose="02010600030101010101" pitchFamily="2" charset="-122"/>
              </a:rPr>
              <a:t>主演</a:t>
            </a:r>
            <a:r>
              <a:rPr lang="zh-CN" altLang="zh-CN" sz="1600" dirty="0">
                <a:latin typeface="宋体" panose="02010600030101010101" pitchFamily="2" charset="-122"/>
                <a:ea typeface="宋体" panose="02010600030101010101" pitchFamily="2" charset="-122"/>
                <a:cs typeface="宋体" panose="02010600030101010101" pitchFamily="2" charset="-122"/>
              </a:rPr>
              <a:t>：阿依达</a:t>
            </a:r>
            <a:r>
              <a:rPr lang="en-US" altLang="zh-CN" sz="1600" dirty="0">
                <a:latin typeface="宋体" panose="02010600030101010101" pitchFamily="2" charset="-122"/>
                <a:ea typeface="宋体" panose="02010600030101010101" pitchFamily="2" charset="-122"/>
                <a:cs typeface="宋体" panose="02010600030101010101" pitchFamily="2" charset="-122"/>
              </a:rPr>
              <a:t>·</a:t>
            </a:r>
            <a:r>
              <a:rPr lang="zh-CN" altLang="zh-CN" sz="1600" dirty="0">
                <a:latin typeface="宋体" panose="02010600030101010101" pitchFamily="2" charset="-122"/>
                <a:ea typeface="宋体" panose="02010600030101010101" pitchFamily="2" charset="-122"/>
                <a:cs typeface="宋体" panose="02010600030101010101" pitchFamily="2" charset="-122"/>
              </a:rPr>
              <a:t>戈麦斯，卡门</a:t>
            </a:r>
            <a:r>
              <a:rPr lang="en-US" altLang="zh-CN" sz="1600" dirty="0">
                <a:latin typeface="宋体" panose="02010600030101010101" pitchFamily="2" charset="-122"/>
                <a:ea typeface="宋体" panose="02010600030101010101" pitchFamily="2" charset="-122"/>
                <a:cs typeface="宋体" panose="02010600030101010101" pitchFamily="2" charset="-122"/>
              </a:rPr>
              <a:t>·</a:t>
            </a:r>
            <a:r>
              <a:rPr lang="zh-CN" altLang="zh-CN" sz="1600" dirty="0">
                <a:latin typeface="宋体" panose="02010600030101010101" pitchFamily="2" charset="-122"/>
                <a:ea typeface="宋体" panose="02010600030101010101" pitchFamily="2" charset="-122"/>
                <a:cs typeface="宋体" panose="02010600030101010101" pitchFamily="2" charset="-122"/>
              </a:rPr>
              <a:t>维莱那，帕科</a:t>
            </a:r>
            <a:r>
              <a:rPr lang="en-US" altLang="zh-CN" sz="1600" dirty="0">
                <a:latin typeface="宋体" panose="02010600030101010101" pitchFamily="2" charset="-122"/>
                <a:ea typeface="宋体" panose="02010600030101010101" pitchFamily="2" charset="-122"/>
                <a:cs typeface="宋体" panose="02010600030101010101" pitchFamily="2" charset="-122"/>
              </a:rPr>
              <a:t>·</a:t>
            </a:r>
            <a:r>
              <a:rPr lang="zh-CN" altLang="zh-CN" sz="1600" dirty="0">
                <a:latin typeface="宋体" panose="02010600030101010101" pitchFamily="2" charset="-122"/>
                <a:ea typeface="宋体" panose="02010600030101010101" pitchFamily="2" charset="-122"/>
                <a:cs typeface="宋体" panose="02010600030101010101" pitchFamily="2" charset="-122"/>
              </a:rPr>
              <a:t>莫拉，哈</a:t>
            </a:r>
            <a:r>
              <a:rPr lang="zh-CN" altLang="zh-CN" sz="1600" dirty="0" smtClean="0">
                <a:latin typeface="宋体" panose="02010600030101010101" pitchFamily="2" charset="-122"/>
                <a:ea typeface="宋体" panose="02010600030101010101" pitchFamily="2" charset="-122"/>
                <a:cs typeface="宋体" panose="02010600030101010101" pitchFamily="2" charset="-122"/>
              </a:rPr>
              <a:t>维尔</a:t>
            </a:r>
            <a:r>
              <a:rPr lang="en-US" altLang="zh-CN" sz="1600" dirty="0">
                <a:latin typeface="宋体" panose="02010600030101010101" pitchFamily="2" charset="-122"/>
                <a:ea typeface="宋体" panose="02010600030101010101" pitchFamily="2" charset="-122"/>
                <a:cs typeface="宋体" panose="02010600030101010101" pitchFamily="2" charset="-122"/>
              </a:rPr>
              <a:t>·</a:t>
            </a:r>
            <a:r>
              <a:rPr lang="zh-CN" altLang="zh-CN" sz="1600" dirty="0">
                <a:latin typeface="宋体" panose="02010600030101010101" pitchFamily="2" charset="-122"/>
                <a:ea typeface="宋体" panose="02010600030101010101" pitchFamily="2" charset="-122"/>
                <a:cs typeface="宋体" panose="02010600030101010101" pitchFamily="2" charset="-122"/>
              </a:rPr>
              <a:t>托卡</a:t>
            </a:r>
            <a:endParaRPr lang="zh-CN" altLang="zh-CN" sz="1600" dirty="0">
              <a:latin typeface="宋体" panose="02010600030101010101" pitchFamily="2" charset="-122"/>
              <a:ea typeface="宋体" panose="02010600030101010101" pitchFamily="2" charset="-122"/>
              <a:cs typeface="宋体" panose="02010600030101010101" pitchFamily="2" charset="-122"/>
            </a:endParaRPr>
          </a:p>
          <a:p>
            <a:pPr eaLnBrk="0" fontAlgn="auto">
              <a:lnSpc>
                <a:spcPct val="125000"/>
              </a:lnSpc>
            </a:pPr>
            <a:r>
              <a:rPr lang="en-US" altLang="zh-CN" sz="1600" dirty="0" smtClean="0">
                <a:latin typeface="宋体" panose="02010600030101010101" pitchFamily="2" charset="-122"/>
                <a:ea typeface="宋体" panose="02010600030101010101" pitchFamily="2" charset="-122"/>
                <a:cs typeface="宋体" panose="02010600030101010101" pitchFamily="2" charset="-122"/>
              </a:rPr>
              <a:t>    4. </a:t>
            </a:r>
            <a:r>
              <a:rPr lang="zh-CN" altLang="zh-CN" sz="1600" dirty="0" smtClean="0">
                <a:latin typeface="宋体" panose="02010600030101010101" pitchFamily="2" charset="-122"/>
                <a:ea typeface="宋体" panose="02010600030101010101" pitchFamily="2" charset="-122"/>
                <a:cs typeface="宋体" panose="02010600030101010101" pitchFamily="2" charset="-122"/>
              </a:rPr>
              <a:t>演出</a:t>
            </a:r>
            <a:r>
              <a:rPr lang="zh-CN" altLang="zh-CN" sz="1600" dirty="0">
                <a:latin typeface="宋体" panose="02010600030101010101" pitchFamily="2" charset="-122"/>
                <a:ea typeface="宋体" panose="02010600030101010101" pitchFamily="2" charset="-122"/>
                <a:cs typeface="宋体" panose="02010600030101010101" pitchFamily="2" charset="-122"/>
              </a:rPr>
              <a:t>单位：西班牙国家弗拉明戈舞蹈团</a:t>
            </a:r>
            <a:endParaRPr lang="zh-CN" altLang="zh-CN" sz="1600" dirty="0">
              <a:latin typeface="宋体" panose="02010600030101010101" pitchFamily="2" charset="-122"/>
              <a:ea typeface="宋体" panose="02010600030101010101" pitchFamily="2" charset="-122"/>
              <a:cs typeface="宋体" panose="02010600030101010101" pitchFamily="2" charset="-122"/>
            </a:endParaRPr>
          </a:p>
          <a:p>
            <a:pPr eaLnBrk="0" fontAlgn="auto">
              <a:lnSpc>
                <a:spcPct val="125000"/>
              </a:lnSpc>
            </a:pPr>
            <a:r>
              <a:rPr lang="en-US" altLang="zh-CN" sz="1600" dirty="0" smtClean="0">
                <a:latin typeface="宋体" panose="02010600030101010101" pitchFamily="2" charset="-122"/>
                <a:ea typeface="宋体" panose="02010600030101010101" pitchFamily="2" charset="-122"/>
                <a:cs typeface="宋体" panose="02010600030101010101" pitchFamily="2" charset="-122"/>
              </a:rPr>
              <a:t>    5. </a:t>
            </a:r>
            <a:r>
              <a:rPr lang="zh-CN" altLang="zh-CN" sz="1600" dirty="0" smtClean="0">
                <a:latin typeface="宋体" panose="02010600030101010101" pitchFamily="2" charset="-122"/>
                <a:ea typeface="宋体" panose="02010600030101010101" pitchFamily="2" charset="-122"/>
                <a:cs typeface="宋体" panose="02010600030101010101" pitchFamily="2" charset="-122"/>
              </a:rPr>
              <a:t>获奖</a:t>
            </a:r>
            <a:r>
              <a:rPr lang="zh-CN" altLang="zh-CN" sz="1600" dirty="0">
                <a:latin typeface="宋体" panose="02010600030101010101" pitchFamily="2" charset="-122"/>
                <a:ea typeface="宋体" panose="02010600030101010101" pitchFamily="2" charset="-122"/>
                <a:cs typeface="宋体" panose="02010600030101010101" pitchFamily="2" charset="-122"/>
              </a:rPr>
              <a:t>情况：</a:t>
            </a:r>
            <a:r>
              <a:rPr lang="en-US" altLang="zh-CN" sz="1600" dirty="0">
                <a:latin typeface="宋体" panose="02010600030101010101" pitchFamily="2" charset="-122"/>
                <a:ea typeface="宋体" panose="02010600030101010101" pitchFamily="2" charset="-122"/>
                <a:cs typeface="宋体" panose="02010600030101010101" pitchFamily="2" charset="-122"/>
              </a:rPr>
              <a:t>2002</a:t>
            </a:r>
            <a:r>
              <a:rPr lang="zh-CN" altLang="zh-CN" sz="1600" dirty="0">
                <a:latin typeface="宋体" panose="02010600030101010101" pitchFamily="2" charset="-122"/>
                <a:ea typeface="宋体" panose="02010600030101010101" pitchFamily="2" charset="-122"/>
                <a:cs typeface="宋体" panose="02010600030101010101" pitchFamily="2" charset="-122"/>
              </a:rPr>
              <a:t>年蒙特利尔国际电影节艺术大奖</a:t>
            </a:r>
            <a:endParaRPr lang="zh-CN" altLang="zh-CN" sz="1600"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Effect transition="in" filter="fade">
                                      <p:cBhvr>
                                        <p:cTn id="7" dur="1000"/>
                                        <p:tgtEl>
                                          <p:spTgt spid="100">
                                            <p:txEl>
                                              <p:pRg st="0" end="0"/>
                                            </p:txEl>
                                          </p:spTgt>
                                        </p:tgtEl>
                                      </p:cBhvr>
                                    </p:animEffect>
                                    <p:anim calcmode="lin" valueType="num">
                                      <p:cBhvr>
                                        <p:cTn id="8" dur="1000" fill="hold"/>
                                        <p:tgtEl>
                                          <p:spTgt spid="100">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00">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down)">
                                      <p:cBhvr>
                                        <p:cTn id="14" dur="500"/>
                                        <p:tgtEl>
                                          <p:spTgt spid="5"/>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431694" y="718676"/>
            <a:ext cx="1851789" cy="400110"/>
          </a:xfrm>
          <a:prstGeom prst="rect">
            <a:avLst/>
          </a:prstGeom>
        </p:spPr>
        <p:txBody>
          <a:bodyPr wrap="none">
            <a:spAutoFit/>
          </a:bodyPr>
          <a:lstStyle/>
          <a:p>
            <a:r>
              <a:rPr lang="zh-CN" altLang="en-US" sz="2000" b="1" dirty="0">
                <a:latin typeface="黑体" panose="02010609060101010101" charset="-122"/>
                <a:ea typeface="黑体" panose="02010609060101010101" charset="-122"/>
              </a:rPr>
              <a:t>舞者二度创作 </a:t>
            </a:r>
            <a:endParaRPr lang="zh-CN" altLang="en-US" sz="2000" b="1" dirty="0">
              <a:latin typeface="黑体" panose="02010609060101010101" charset="-122"/>
              <a:ea typeface="黑体" panose="02010609060101010101" charset="-122"/>
            </a:endParaRPr>
          </a:p>
        </p:txBody>
      </p:sp>
      <p:grpSp>
        <p:nvGrpSpPr>
          <p:cNvPr id="9" name="组合 8"/>
          <p:cNvGrpSpPr/>
          <p:nvPr/>
        </p:nvGrpSpPr>
        <p:grpSpPr>
          <a:xfrm>
            <a:off x="314156" y="498129"/>
            <a:ext cx="623369" cy="746400"/>
            <a:chOff x="5052347" y="2851099"/>
            <a:chExt cx="1587120" cy="1730226"/>
          </a:xfrm>
        </p:grpSpPr>
        <p:sp>
          <p:nvSpPr>
            <p:cNvPr id="10" name="Freeform 13"/>
            <p:cNvSpPr/>
            <p:nvPr/>
          </p:nvSpPr>
          <p:spPr bwMode="auto">
            <a:xfrm>
              <a:off x="5052347" y="2851099"/>
              <a:ext cx="1560720" cy="173022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0" cap="none" spc="0" normalizeH="0" baseline="0" noProof="0">
                <a:ln>
                  <a:noFill/>
                </a:ln>
                <a:solidFill>
                  <a:prstClr val="white"/>
                </a:solidFill>
                <a:effectLst/>
                <a:uLnTx/>
                <a:uFillTx/>
                <a:cs typeface="+mn-ea"/>
                <a:sym typeface="+mn-lt"/>
              </a:endParaRPr>
            </a:p>
          </p:txBody>
        </p:sp>
        <p:sp>
          <p:nvSpPr>
            <p:cNvPr id="11" name="Freeform 13"/>
            <p:cNvSpPr/>
            <p:nvPr/>
          </p:nvSpPr>
          <p:spPr bwMode="auto">
            <a:xfrm>
              <a:off x="5182763" y="2995679"/>
              <a:ext cx="1299888" cy="1441066"/>
            </a:xfrm>
            <a:custGeom>
              <a:avLst/>
              <a:gdLst>
                <a:gd name="T0" fmla="*/ 1036 w 1102"/>
                <a:gd name="T1" fmla="*/ 975 h 1238"/>
                <a:gd name="T2" fmla="*/ 1102 w 1102"/>
                <a:gd name="T3" fmla="*/ 861 h 1238"/>
                <a:gd name="T4" fmla="*/ 1102 w 1102"/>
                <a:gd name="T5" fmla="*/ 377 h 1238"/>
                <a:gd name="T6" fmla="*/ 1036 w 1102"/>
                <a:gd name="T7" fmla="*/ 262 h 1238"/>
                <a:gd name="T8" fmla="*/ 617 w 1102"/>
                <a:gd name="T9" fmla="*/ 21 h 1238"/>
                <a:gd name="T10" fmla="*/ 485 w 1102"/>
                <a:gd name="T11" fmla="*/ 21 h 1238"/>
                <a:gd name="T12" fmla="*/ 66 w 1102"/>
                <a:gd name="T13" fmla="*/ 262 h 1238"/>
                <a:gd name="T14" fmla="*/ 0 w 1102"/>
                <a:gd name="T15" fmla="*/ 377 h 1238"/>
                <a:gd name="T16" fmla="*/ 0 w 1102"/>
                <a:gd name="T17" fmla="*/ 861 h 1238"/>
                <a:gd name="T18" fmla="*/ 66 w 1102"/>
                <a:gd name="T19" fmla="*/ 975 h 1238"/>
                <a:gd name="T20" fmla="*/ 485 w 1102"/>
                <a:gd name="T21" fmla="*/ 1217 h 1238"/>
                <a:gd name="T22" fmla="*/ 617 w 1102"/>
                <a:gd name="T23" fmla="*/ 1217 h 1238"/>
                <a:gd name="T24" fmla="*/ 1036 w 1102"/>
                <a:gd name="T25" fmla="*/ 975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2" h="1238">
                  <a:moveTo>
                    <a:pt x="1036" y="975"/>
                  </a:moveTo>
                  <a:cubicBezTo>
                    <a:pt x="1073" y="954"/>
                    <a:pt x="1102" y="903"/>
                    <a:pt x="1102" y="861"/>
                  </a:cubicBezTo>
                  <a:cubicBezTo>
                    <a:pt x="1102" y="377"/>
                    <a:pt x="1102" y="377"/>
                    <a:pt x="1102" y="377"/>
                  </a:cubicBezTo>
                  <a:cubicBezTo>
                    <a:pt x="1102" y="335"/>
                    <a:pt x="1073" y="283"/>
                    <a:pt x="1036" y="262"/>
                  </a:cubicBezTo>
                  <a:cubicBezTo>
                    <a:pt x="617" y="21"/>
                    <a:pt x="617" y="21"/>
                    <a:pt x="617" y="21"/>
                  </a:cubicBezTo>
                  <a:cubicBezTo>
                    <a:pt x="581" y="0"/>
                    <a:pt x="521" y="0"/>
                    <a:pt x="485" y="21"/>
                  </a:cubicBezTo>
                  <a:cubicBezTo>
                    <a:pt x="66" y="262"/>
                    <a:pt x="66" y="262"/>
                    <a:pt x="66" y="262"/>
                  </a:cubicBezTo>
                  <a:cubicBezTo>
                    <a:pt x="30" y="283"/>
                    <a:pt x="0" y="335"/>
                    <a:pt x="0" y="377"/>
                  </a:cubicBezTo>
                  <a:cubicBezTo>
                    <a:pt x="0" y="861"/>
                    <a:pt x="0" y="861"/>
                    <a:pt x="0" y="861"/>
                  </a:cubicBezTo>
                  <a:cubicBezTo>
                    <a:pt x="0" y="903"/>
                    <a:pt x="30" y="954"/>
                    <a:pt x="66" y="975"/>
                  </a:cubicBezTo>
                  <a:cubicBezTo>
                    <a:pt x="485" y="1217"/>
                    <a:pt x="485" y="1217"/>
                    <a:pt x="485" y="1217"/>
                  </a:cubicBezTo>
                  <a:cubicBezTo>
                    <a:pt x="521" y="1238"/>
                    <a:pt x="581" y="1238"/>
                    <a:pt x="617" y="1217"/>
                  </a:cubicBezTo>
                  <a:lnTo>
                    <a:pt x="1036" y="975"/>
                  </a:lnTo>
                  <a:close/>
                </a:path>
              </a:pathLst>
            </a:custGeom>
            <a:solidFill>
              <a:schemeClr val="accent3">
                <a:lumMod val="75000"/>
              </a:schemeClr>
            </a:solidFill>
            <a:ln w="28575" cap="flat">
              <a:noFill/>
              <a:prstDash val="solid"/>
              <a:miter lim="800000"/>
            </a:ln>
          </p:spPr>
          <p:txBody>
            <a:bodyPr lIns="68271" tIns="34136" rIns="68271" bIns="34136"/>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grpSp>
          <p:nvGrpSpPr>
            <p:cNvPr id="12" name="组合 58"/>
            <p:cNvGrpSpPr/>
            <p:nvPr/>
          </p:nvGrpSpPr>
          <p:grpSpPr bwMode="auto">
            <a:xfrm>
              <a:off x="5579937" y="3412927"/>
              <a:ext cx="1059530" cy="943868"/>
              <a:chOff x="5405438" y="6815138"/>
              <a:chExt cx="511175" cy="460375"/>
            </a:xfrm>
          </p:grpSpPr>
          <p:sp>
            <p:nvSpPr>
              <p:cNvPr id="13" name="Freeform 61"/>
              <p:cNvSpPr/>
              <p:nvPr/>
            </p:nvSpPr>
            <p:spPr bwMode="auto">
              <a:xfrm>
                <a:off x="5424488" y="6821488"/>
                <a:ext cx="492125" cy="454025"/>
              </a:xfrm>
              <a:custGeom>
                <a:avLst/>
                <a:gdLst>
                  <a:gd name="T0" fmla="*/ 140 w 310"/>
                  <a:gd name="T1" fmla="*/ 286 h 286"/>
                  <a:gd name="T2" fmla="*/ 0 w 310"/>
                  <a:gd name="T3" fmla="*/ 172 h 286"/>
                  <a:gd name="T4" fmla="*/ 2 w 310"/>
                  <a:gd name="T5" fmla="*/ 12 h 286"/>
                  <a:gd name="T6" fmla="*/ 57 w 310"/>
                  <a:gd name="T7" fmla="*/ 7 h 286"/>
                  <a:gd name="T8" fmla="*/ 88 w 310"/>
                  <a:gd name="T9" fmla="*/ 41 h 286"/>
                  <a:gd name="T10" fmla="*/ 97 w 310"/>
                  <a:gd name="T11" fmla="*/ 7 h 286"/>
                  <a:gd name="T12" fmla="*/ 135 w 310"/>
                  <a:gd name="T13" fmla="*/ 0 h 286"/>
                  <a:gd name="T14" fmla="*/ 310 w 310"/>
                  <a:gd name="T15" fmla="*/ 150 h 286"/>
                  <a:gd name="T16" fmla="*/ 140 w 310"/>
                  <a:gd name="T17" fmla="*/ 286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286">
                    <a:moveTo>
                      <a:pt x="140" y="286"/>
                    </a:moveTo>
                    <a:lnTo>
                      <a:pt x="0" y="172"/>
                    </a:lnTo>
                    <a:lnTo>
                      <a:pt x="2" y="12"/>
                    </a:lnTo>
                    <a:lnTo>
                      <a:pt x="57" y="7"/>
                    </a:lnTo>
                    <a:lnTo>
                      <a:pt x="88" y="41"/>
                    </a:lnTo>
                    <a:lnTo>
                      <a:pt x="97" y="7"/>
                    </a:lnTo>
                    <a:lnTo>
                      <a:pt x="135" y="0"/>
                    </a:lnTo>
                    <a:lnTo>
                      <a:pt x="310" y="150"/>
                    </a:lnTo>
                    <a:lnTo>
                      <a:pt x="140" y="286"/>
                    </a:lnTo>
                    <a:close/>
                  </a:path>
                </a:pathLst>
              </a:custGeom>
              <a:gradFill flip="none" rotWithShape="1">
                <a:gsLst>
                  <a:gs pos="73000">
                    <a:srgbClr val="0D0D0D">
                      <a:alpha val="0"/>
                    </a:srgbClr>
                  </a:gs>
                  <a:gs pos="100000">
                    <a:schemeClr val="tx1">
                      <a:lumMod val="95000"/>
                      <a:lumOff val="5000"/>
                      <a:alpha val="0"/>
                    </a:schemeClr>
                  </a:gs>
                  <a:gs pos="0">
                    <a:schemeClr val="tx1">
                      <a:lumMod val="95000"/>
                      <a:lumOff val="5000"/>
                      <a:alpha val="55000"/>
                    </a:schemeClr>
                  </a:gs>
                </a:gsLst>
                <a:lin ang="2700000" scaled="1"/>
                <a:tileRect/>
              </a:gradFill>
              <a:ln>
                <a:noFill/>
              </a:ln>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sp>
            <p:nvSpPr>
              <p:cNvPr id="14" name="Freeform 62"/>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grpSp>
      </p:grpSp>
      <p:sp>
        <p:nvSpPr>
          <p:cNvPr id="15" name="Freeform 66"/>
          <p:cNvSpPr>
            <a:spLocks noEditPoints="1"/>
          </p:cNvSpPr>
          <p:nvPr/>
        </p:nvSpPr>
        <p:spPr bwMode="auto">
          <a:xfrm>
            <a:off x="639202" y="730806"/>
            <a:ext cx="131334" cy="27631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sp>
        <p:nvSpPr>
          <p:cNvPr id="2" name="矩形 1"/>
          <p:cNvSpPr/>
          <p:nvPr/>
        </p:nvSpPr>
        <p:spPr>
          <a:xfrm>
            <a:off x="521335" y="1603375"/>
            <a:ext cx="4046855" cy="2569845"/>
          </a:xfrm>
          <a:prstGeom prst="rect">
            <a:avLst/>
          </a:prstGeom>
        </p:spPr>
        <p:txBody>
          <a:bodyPr wrap="square">
            <a:noAutofit/>
          </a:bodyPr>
          <a:lstStyle/>
          <a:p>
            <a:pPr>
              <a:lnSpc>
                <a:spcPct val="125000"/>
              </a:lnSpc>
              <a:spcBef>
                <a:spcPts val="0"/>
              </a:spcBef>
              <a:spcAft>
                <a:spcPts val="0"/>
              </a:spcAft>
            </a:pPr>
            <a:r>
              <a:rPr lang="en-US" altLang="zh-CN" sz="2000" dirty="0">
                <a:latin typeface="宋体" panose="02010600030101010101" pitchFamily="2" charset="-122"/>
                <a:ea typeface="宋体" panose="02010600030101010101" pitchFamily="2" charset="-122"/>
              </a:rPr>
              <a:t>   </a:t>
            </a:r>
            <a:r>
              <a:rPr lang="zh-CN" altLang="en-US" sz="1800" dirty="0">
                <a:latin typeface="宋体" panose="02010600030101010101" pitchFamily="2" charset="-122"/>
                <a:ea typeface="宋体" panose="02010600030101010101" pitchFamily="2" charset="-122"/>
              </a:rPr>
              <a:t>舞者将自己对作品的理解、</a:t>
            </a:r>
            <a:r>
              <a:rPr lang="zh-CN" altLang="en-US" sz="1800" dirty="0" smtClean="0">
                <a:latin typeface="宋体" panose="02010600030101010101" pitchFamily="2" charset="-122"/>
                <a:ea typeface="宋体" panose="02010600030101010101" pitchFamily="2" charset="-122"/>
              </a:rPr>
              <a:t>感悟</a:t>
            </a:r>
            <a:r>
              <a:rPr lang="zh-CN" altLang="en-US" sz="1800" dirty="0">
                <a:latin typeface="宋体" panose="02010600030101010101" pitchFamily="2" charset="-122"/>
                <a:ea typeface="宋体" panose="02010600030101010101" pitchFamily="2" charset="-122"/>
              </a:rPr>
              <a:t>，自身的能力与技术融入其中，从而丰满作品的内容、结构、人物情感，还</a:t>
            </a:r>
            <a:r>
              <a:rPr lang="zh-CN" altLang="en-US" sz="1800" dirty="0" smtClean="0">
                <a:latin typeface="宋体" panose="02010600030101010101" pitchFamily="2" charset="-122"/>
                <a:ea typeface="宋体" panose="02010600030101010101" pitchFamily="2" charset="-122"/>
              </a:rPr>
              <a:t>展现出舞</a:t>
            </a:r>
            <a:r>
              <a:rPr lang="zh-CN" altLang="en-US" sz="1800" dirty="0">
                <a:latin typeface="宋体" panose="02010600030101010101" pitchFamily="2" charset="-122"/>
                <a:ea typeface="宋体" panose="02010600030101010101" pitchFamily="2" charset="-122"/>
              </a:rPr>
              <a:t>者独具特点的舞台</a:t>
            </a:r>
            <a:r>
              <a:rPr lang="zh-CN" altLang="en-US" sz="1800" dirty="0" smtClean="0">
                <a:latin typeface="宋体" panose="02010600030101010101" pitchFamily="2" charset="-122"/>
                <a:ea typeface="宋体" panose="02010600030101010101" pitchFamily="2" charset="-122"/>
              </a:rPr>
              <a:t>形象。</a:t>
            </a:r>
            <a:endParaRPr lang="zh-CN" altLang="en-US" sz="1800" dirty="0" smtClean="0">
              <a:latin typeface="宋体" panose="02010600030101010101" pitchFamily="2" charset="-122"/>
              <a:ea typeface="宋体" panose="02010600030101010101" pitchFamily="2" charset="-122"/>
            </a:endParaRPr>
          </a:p>
        </p:txBody>
      </p:sp>
      <p:grpSp>
        <p:nvGrpSpPr>
          <p:cNvPr id="4" name="组合 3"/>
          <p:cNvGrpSpPr/>
          <p:nvPr/>
        </p:nvGrpSpPr>
        <p:grpSpPr>
          <a:xfrm>
            <a:off x="4902835" y="461645"/>
            <a:ext cx="2926080" cy="4318000"/>
            <a:chOff x="8052" y="784"/>
            <a:chExt cx="4608" cy="6800"/>
          </a:xfrm>
        </p:grpSpPr>
        <p:pic>
          <p:nvPicPr>
            <p:cNvPr id="9218"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8502" y="1432"/>
              <a:ext cx="3976" cy="6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文本框 2"/>
            <p:cNvSpPr txBox="1"/>
            <p:nvPr>
              <p:custDataLst>
                <p:tags r:id="rId2"/>
              </p:custDataLst>
            </p:nvPr>
          </p:nvSpPr>
          <p:spPr>
            <a:xfrm>
              <a:off x="8052" y="784"/>
              <a:ext cx="4609" cy="574"/>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anchor="t">
              <a:noAutofit/>
            </a:bodyPr>
            <a:p>
              <a:pPr indent="284480"/>
              <a:r>
                <a:rPr lang="zh-CN" sz="1400" b="1">
                  <a:solidFill>
                    <a:schemeClr val="tx1"/>
                  </a:solidFill>
                  <a:ea typeface="宋体" panose="02010600030101010101" pitchFamily="2" charset="-122"/>
                  <a:sym typeface="+mn-ea"/>
                </a:rPr>
                <a:t>舞剧《永不消逝的电波》剧照</a:t>
              </a:r>
              <a:endParaRPr lang="zh-CN" altLang="en-US" sz="1400" b="1">
                <a:solidFill>
                  <a:schemeClr val="tx1"/>
                </a:solidFill>
                <a:ea typeface="宋体" panose="02010600030101010101" pitchFamily="2"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fade">
                                      <p:cBhvr>
                                        <p:cTn id="12" dur="1000"/>
                                        <p:tgtEl>
                                          <p:spTgt spid="2">
                                            <p:txEl>
                                              <p:pRg st="0" end="0"/>
                                            </p:txEl>
                                          </p:spTgt>
                                        </p:tgtEl>
                                      </p:cBhvr>
                                    </p:animEffect>
                                    <p:anim calcmode="lin" valueType="num">
                                      <p:cBhvr>
                                        <p:cTn id="13"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9" presetClass="entr" presetSubtype="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dissolve">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1838" y="468581"/>
            <a:ext cx="5038623" cy="490519"/>
          </a:xfrm>
          <a:prstGeom prst="rect">
            <a:avLst/>
          </a:prstGeom>
        </p:spPr>
        <p:txBody>
          <a:bodyPr wrap="square">
            <a:spAutoFit/>
          </a:bodyPr>
          <a:lstStyle/>
          <a:p>
            <a:pPr>
              <a:lnSpc>
                <a:spcPct val="125000"/>
              </a:lnSpc>
            </a:pPr>
            <a:r>
              <a:rPr lang="zh-CN" altLang="en-US" sz="2400" b="1" dirty="0" smtClean="0">
                <a:latin typeface="黑体" panose="02010609060101010101" charset="-122"/>
                <a:ea typeface="黑体" panose="02010609060101010101" charset="-122"/>
                <a:cs typeface="黑体" panose="02010609060101010101" charset="-122"/>
              </a:rPr>
              <a:t>二</a:t>
            </a:r>
            <a:r>
              <a:rPr lang="en-US" altLang="zh-CN" sz="2400" b="1" dirty="0" smtClean="0">
                <a:latin typeface="黑体" panose="02010609060101010101" charset="-122"/>
                <a:ea typeface="黑体" panose="02010609060101010101" charset="-122"/>
                <a:cs typeface="黑体" panose="02010609060101010101" charset="-122"/>
              </a:rPr>
              <a:t>、</a:t>
            </a:r>
            <a:r>
              <a:rPr lang="zh-CN" altLang="zh-CN" sz="2400" b="1" dirty="0">
                <a:latin typeface="黑体" panose="02010609060101010101" charset="-122"/>
                <a:ea typeface="黑体" panose="02010609060101010101" charset="-122"/>
              </a:rPr>
              <a:t>舞蹈鉴赏的学科基础</a:t>
            </a:r>
            <a:endParaRPr lang="en-US" altLang="zh-CN" sz="2400" b="1" dirty="0">
              <a:latin typeface="黑体" panose="02010609060101010101" charset="-122"/>
              <a:ea typeface="黑体" panose="02010609060101010101" charset="-122"/>
              <a:cs typeface="黑体" panose="02010609060101010101" charset="-122"/>
            </a:endParaRPr>
          </a:p>
        </p:txBody>
      </p:sp>
      <p:sp>
        <p:nvSpPr>
          <p:cNvPr id="76" name="Freeform 66"/>
          <p:cNvSpPr>
            <a:spLocks noEditPoints="1"/>
          </p:cNvSpPr>
          <p:nvPr/>
        </p:nvSpPr>
        <p:spPr bwMode="auto">
          <a:xfrm>
            <a:off x="2316713" y="4460590"/>
            <a:ext cx="131334" cy="27631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a:solidFill>
                  <a:srgbClr val="000000"/>
                </a:solidFill>
                <a:prstDash val="solid"/>
                <a:miter lim="800000"/>
                <a:headEnd/>
                <a:tailEnd/>
              </a14:hiddenLine>
            </a:ext>
          </a:extLst>
        </p:spPr>
        <p:txBody>
          <a:body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grpSp>
        <p:nvGrpSpPr>
          <p:cNvPr id="42" name="组合 37"/>
          <p:cNvGrpSpPr/>
          <p:nvPr/>
        </p:nvGrpSpPr>
        <p:grpSpPr bwMode="auto">
          <a:xfrm>
            <a:off x="588014" y="2231770"/>
            <a:ext cx="1693223" cy="1460293"/>
            <a:chOff x="828477" y="1932254"/>
            <a:chExt cx="1800200" cy="1551897"/>
          </a:xfrm>
        </p:grpSpPr>
        <p:grpSp>
          <p:nvGrpSpPr>
            <p:cNvPr id="43" name="组合 38"/>
            <p:cNvGrpSpPr/>
            <p:nvPr/>
          </p:nvGrpSpPr>
          <p:grpSpPr bwMode="auto">
            <a:xfrm>
              <a:off x="828477" y="1932254"/>
              <a:ext cx="1800200" cy="1551897"/>
              <a:chOff x="985377" y="1960081"/>
              <a:chExt cx="1800200" cy="1551897"/>
            </a:xfrm>
          </p:grpSpPr>
          <p:sp>
            <p:nvSpPr>
              <p:cNvPr id="45" name="六边形 44"/>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59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white"/>
                  </a:solidFill>
                  <a:effectLst/>
                  <a:uLnTx/>
                  <a:uFillTx/>
                  <a:cs typeface="+mn-ea"/>
                  <a:sym typeface="+mn-lt"/>
                </a:endParaRPr>
              </a:p>
            </p:txBody>
          </p:sp>
          <p:sp>
            <p:nvSpPr>
              <p:cNvPr id="51" name="六边形 50"/>
              <p:cNvSpPr/>
              <p:nvPr/>
            </p:nvSpPr>
            <p:spPr>
              <a:xfrm>
                <a:off x="1081631" y="2043058"/>
                <a:ext cx="1607692" cy="1385942"/>
              </a:xfrm>
              <a:prstGeom prst="hexagon">
                <a:avLst/>
              </a:prstGeom>
              <a:solidFill>
                <a:schemeClr val="accent4"/>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59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white"/>
                  </a:solidFill>
                  <a:effectLst/>
                  <a:uLnTx/>
                  <a:uFillTx/>
                  <a:cs typeface="+mn-ea"/>
                  <a:sym typeface="+mn-lt"/>
                </a:endParaRPr>
              </a:p>
            </p:txBody>
          </p:sp>
        </p:grpSp>
        <p:sp>
          <p:nvSpPr>
            <p:cNvPr id="44" name="TextBox 39"/>
            <p:cNvSpPr txBox="1">
              <a:spLocks noChangeArrowheads="1"/>
            </p:cNvSpPr>
            <p:nvPr/>
          </p:nvSpPr>
          <p:spPr bwMode="auto">
            <a:xfrm flipH="1">
              <a:off x="1201062" y="2468114"/>
              <a:ext cx="1211136" cy="391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900">
                  <a:solidFill>
                    <a:schemeClr val="tx1"/>
                  </a:solidFill>
                  <a:latin typeface="Arial" panose="020B0604020202020204" pitchFamily="34" charset="0"/>
                  <a:ea typeface="微软雅黑" panose="020B0503020204020204" charset="-122"/>
                </a:defRPr>
              </a:lvl1pPr>
              <a:lvl2pPr marL="742950" indent="-285750">
                <a:defRPr sz="1900">
                  <a:solidFill>
                    <a:schemeClr val="tx1"/>
                  </a:solidFill>
                  <a:latin typeface="Arial" panose="020B0604020202020204" pitchFamily="34" charset="0"/>
                  <a:ea typeface="微软雅黑" panose="020B0503020204020204" charset="-122"/>
                </a:defRPr>
              </a:lvl2pPr>
              <a:lvl3pPr marL="1143000" indent="-228600">
                <a:defRPr sz="1900">
                  <a:solidFill>
                    <a:schemeClr val="tx1"/>
                  </a:solidFill>
                  <a:latin typeface="Arial" panose="020B0604020202020204" pitchFamily="34" charset="0"/>
                  <a:ea typeface="微软雅黑" panose="020B0503020204020204" charset="-122"/>
                </a:defRPr>
              </a:lvl3pPr>
              <a:lvl4pPr marL="1600200" indent="-228600">
                <a:defRPr sz="1900">
                  <a:solidFill>
                    <a:schemeClr val="tx1"/>
                  </a:solidFill>
                  <a:latin typeface="Arial" panose="020B0604020202020204" pitchFamily="34" charset="0"/>
                  <a:ea typeface="微软雅黑" panose="020B0503020204020204" charset="-122"/>
                </a:defRPr>
              </a:lvl4pPr>
              <a:lvl5pPr marL="2057400" indent="-228600">
                <a:defRPr sz="1900">
                  <a:solidFill>
                    <a:schemeClr val="tx1"/>
                  </a:solidFill>
                  <a:latin typeface="Arial" panose="020B0604020202020204" pitchFamily="34" charset="0"/>
                  <a:ea typeface="微软雅黑" panose="020B0503020204020204" charset="-122"/>
                </a:defRPr>
              </a:lvl5pPr>
              <a:lvl6pPr marL="25146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charset="-122"/>
                </a:defRPr>
              </a:lvl6pPr>
              <a:lvl7pPr marL="29718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charset="-122"/>
                </a:defRPr>
              </a:lvl7pPr>
              <a:lvl8pPr marL="34290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charset="-122"/>
                </a:defRPr>
              </a:lvl8pPr>
              <a:lvl9pPr marL="38862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charset="-122"/>
                </a:defRPr>
              </a:lvl9pPr>
            </a:lstStyle>
            <a:p>
              <a:pPr eaLnBrk="0"/>
              <a:r>
                <a:rPr lang="zh-CN" altLang="zh-CN" sz="1800" b="1" dirty="0">
                  <a:solidFill>
                    <a:schemeClr val="bg1"/>
                  </a:solidFill>
                </a:rPr>
                <a:t>舞蹈史学</a:t>
              </a:r>
              <a:endParaRPr lang="zh-CN" altLang="zh-CN" sz="1800" b="1" dirty="0">
                <a:solidFill>
                  <a:schemeClr val="bg1"/>
                </a:solidFill>
              </a:endParaRPr>
            </a:p>
          </p:txBody>
        </p:sp>
      </p:grpSp>
      <p:grpSp>
        <p:nvGrpSpPr>
          <p:cNvPr id="53" name="组合 72"/>
          <p:cNvGrpSpPr/>
          <p:nvPr/>
        </p:nvGrpSpPr>
        <p:grpSpPr bwMode="auto">
          <a:xfrm>
            <a:off x="3377203" y="2258646"/>
            <a:ext cx="1693223" cy="1458799"/>
            <a:chOff x="3794088" y="1960081"/>
            <a:chExt cx="1800200" cy="1551897"/>
          </a:xfrm>
        </p:grpSpPr>
        <p:grpSp>
          <p:nvGrpSpPr>
            <p:cNvPr id="54" name="组合 73"/>
            <p:cNvGrpSpPr/>
            <p:nvPr/>
          </p:nvGrpSpPr>
          <p:grpSpPr bwMode="auto">
            <a:xfrm>
              <a:off x="3794088" y="1960081"/>
              <a:ext cx="1800200" cy="1551897"/>
              <a:chOff x="985377" y="1960081"/>
              <a:chExt cx="1800200" cy="1551897"/>
            </a:xfrm>
          </p:grpSpPr>
          <p:sp>
            <p:nvSpPr>
              <p:cNvPr id="56" name="六边形 55"/>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59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white"/>
                  </a:solidFill>
                  <a:effectLst/>
                  <a:uLnTx/>
                  <a:uFillTx/>
                  <a:cs typeface="+mn-ea"/>
                  <a:sym typeface="+mn-lt"/>
                </a:endParaRPr>
              </a:p>
            </p:txBody>
          </p:sp>
          <p:sp>
            <p:nvSpPr>
              <p:cNvPr id="57" name="六边形 56"/>
              <p:cNvSpPr/>
              <p:nvPr/>
            </p:nvSpPr>
            <p:spPr>
              <a:xfrm>
                <a:off x="1081631" y="2043058"/>
                <a:ext cx="1607692" cy="1385942"/>
              </a:xfrm>
              <a:prstGeom prst="hexagon">
                <a:avLst/>
              </a:prstGeom>
              <a:solidFill>
                <a:schemeClr val="accent3"/>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59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white"/>
                  </a:solidFill>
                  <a:effectLst/>
                  <a:uLnTx/>
                  <a:uFillTx/>
                  <a:cs typeface="+mn-ea"/>
                  <a:sym typeface="+mn-lt"/>
                </a:endParaRPr>
              </a:p>
            </p:txBody>
          </p:sp>
        </p:grpSp>
        <p:sp>
          <p:nvSpPr>
            <p:cNvPr id="55" name="TextBox 74"/>
            <p:cNvSpPr txBox="1">
              <a:spLocks noChangeArrowheads="1"/>
            </p:cNvSpPr>
            <p:nvPr/>
          </p:nvSpPr>
          <p:spPr bwMode="auto">
            <a:xfrm flipH="1">
              <a:off x="4231890" y="2354912"/>
              <a:ext cx="1043315" cy="686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anose="020B0604020202020204" pitchFamily="34" charset="0"/>
                  <a:ea typeface="微软雅黑" panose="020B0503020204020204" charset="-122"/>
                </a:defRPr>
              </a:lvl1pPr>
              <a:lvl2pPr marL="742950" indent="-285750">
                <a:defRPr sz="1900">
                  <a:solidFill>
                    <a:schemeClr val="tx1"/>
                  </a:solidFill>
                  <a:latin typeface="Arial" panose="020B0604020202020204" pitchFamily="34" charset="0"/>
                  <a:ea typeface="微软雅黑" panose="020B0503020204020204" charset="-122"/>
                </a:defRPr>
              </a:lvl2pPr>
              <a:lvl3pPr marL="1143000" indent="-228600">
                <a:defRPr sz="1900">
                  <a:solidFill>
                    <a:schemeClr val="tx1"/>
                  </a:solidFill>
                  <a:latin typeface="Arial" panose="020B0604020202020204" pitchFamily="34" charset="0"/>
                  <a:ea typeface="微软雅黑" panose="020B0503020204020204" charset="-122"/>
                </a:defRPr>
              </a:lvl3pPr>
              <a:lvl4pPr marL="1600200" indent="-228600">
                <a:defRPr sz="1900">
                  <a:solidFill>
                    <a:schemeClr val="tx1"/>
                  </a:solidFill>
                  <a:latin typeface="Arial" panose="020B0604020202020204" pitchFamily="34" charset="0"/>
                  <a:ea typeface="微软雅黑" panose="020B0503020204020204" charset="-122"/>
                </a:defRPr>
              </a:lvl4pPr>
              <a:lvl5pPr marL="2057400" indent="-228600">
                <a:defRPr sz="1900">
                  <a:solidFill>
                    <a:schemeClr val="tx1"/>
                  </a:solidFill>
                  <a:latin typeface="Arial" panose="020B0604020202020204" pitchFamily="34" charset="0"/>
                  <a:ea typeface="微软雅黑" panose="020B0503020204020204" charset="-122"/>
                </a:defRPr>
              </a:lvl5pPr>
              <a:lvl6pPr marL="25146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charset="-122"/>
                </a:defRPr>
              </a:lvl6pPr>
              <a:lvl7pPr marL="29718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charset="-122"/>
                </a:defRPr>
              </a:lvl7pPr>
              <a:lvl8pPr marL="34290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charset="-122"/>
                </a:defRPr>
              </a:lvl8pPr>
              <a:lvl9pPr marL="38862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charset="-122"/>
                </a:defRPr>
              </a:lvl9pPr>
            </a:lstStyle>
            <a:p>
              <a:pPr eaLnBrk="0"/>
              <a:r>
                <a:rPr lang="en-US" altLang="zh-CN" sz="1800" b="1" dirty="0" smtClean="0">
                  <a:solidFill>
                    <a:schemeClr val="bg1"/>
                  </a:solidFill>
                </a:rPr>
                <a:t>  </a:t>
              </a:r>
              <a:r>
                <a:rPr lang="zh-CN" altLang="zh-CN" sz="1800" b="1" dirty="0" smtClean="0">
                  <a:solidFill>
                    <a:schemeClr val="bg1"/>
                  </a:solidFill>
                </a:rPr>
                <a:t>舞蹈</a:t>
              </a:r>
              <a:endParaRPr lang="en-US" altLang="zh-CN" sz="1800" b="1" dirty="0" smtClean="0">
                <a:solidFill>
                  <a:schemeClr val="bg1"/>
                </a:solidFill>
              </a:endParaRPr>
            </a:p>
            <a:p>
              <a:pPr eaLnBrk="0"/>
              <a:r>
                <a:rPr lang="zh-CN" altLang="zh-CN" sz="1800" b="1" dirty="0" smtClean="0">
                  <a:solidFill>
                    <a:schemeClr val="bg1"/>
                  </a:solidFill>
                </a:rPr>
                <a:t>生态学</a:t>
              </a:r>
              <a:endParaRPr lang="zh-CN" altLang="zh-CN" sz="1800" b="1" dirty="0">
                <a:solidFill>
                  <a:schemeClr val="bg1"/>
                </a:solidFill>
              </a:endParaRPr>
            </a:p>
          </p:txBody>
        </p:sp>
      </p:grpSp>
      <p:grpSp>
        <p:nvGrpSpPr>
          <p:cNvPr id="58" name="组合 77"/>
          <p:cNvGrpSpPr/>
          <p:nvPr/>
        </p:nvGrpSpPr>
        <p:grpSpPr bwMode="auto">
          <a:xfrm>
            <a:off x="6455798" y="2176731"/>
            <a:ext cx="1693223" cy="1458799"/>
            <a:chOff x="6768011" y="1960080"/>
            <a:chExt cx="1800200" cy="1551897"/>
          </a:xfrm>
        </p:grpSpPr>
        <p:grpSp>
          <p:nvGrpSpPr>
            <p:cNvPr id="59" name="组合 78"/>
            <p:cNvGrpSpPr/>
            <p:nvPr/>
          </p:nvGrpSpPr>
          <p:grpSpPr bwMode="auto">
            <a:xfrm>
              <a:off x="6768011" y="1960080"/>
              <a:ext cx="1800200" cy="1551897"/>
              <a:chOff x="985377" y="1960081"/>
              <a:chExt cx="1800200" cy="1551897"/>
            </a:xfrm>
          </p:grpSpPr>
          <p:sp>
            <p:nvSpPr>
              <p:cNvPr id="61" name="六边形 60"/>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59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white"/>
                  </a:solidFill>
                  <a:effectLst/>
                  <a:uLnTx/>
                  <a:uFillTx/>
                  <a:cs typeface="+mn-ea"/>
                  <a:sym typeface="+mn-lt"/>
                </a:endParaRPr>
              </a:p>
            </p:txBody>
          </p:sp>
          <p:sp>
            <p:nvSpPr>
              <p:cNvPr id="62" name="六边形 61"/>
              <p:cNvSpPr/>
              <p:nvPr/>
            </p:nvSpPr>
            <p:spPr>
              <a:xfrm>
                <a:off x="1081631" y="2043058"/>
                <a:ext cx="1607692" cy="1385942"/>
              </a:xfrm>
              <a:prstGeom prst="hexagon">
                <a:avLst/>
              </a:prstGeom>
              <a:solidFill>
                <a:schemeClr val="accent2"/>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59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white"/>
                  </a:solidFill>
                  <a:effectLst/>
                  <a:uLnTx/>
                  <a:uFillTx/>
                  <a:cs typeface="+mn-ea"/>
                  <a:sym typeface="+mn-lt"/>
                </a:endParaRPr>
              </a:p>
            </p:txBody>
          </p:sp>
        </p:grpSp>
        <p:sp>
          <p:nvSpPr>
            <p:cNvPr id="60" name="TextBox 79"/>
            <p:cNvSpPr txBox="1">
              <a:spLocks noChangeArrowheads="1"/>
            </p:cNvSpPr>
            <p:nvPr/>
          </p:nvSpPr>
          <p:spPr bwMode="auto">
            <a:xfrm flipH="1">
              <a:off x="7146453" y="2320559"/>
              <a:ext cx="1043315" cy="687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anose="020B0604020202020204" pitchFamily="34" charset="0"/>
                  <a:ea typeface="微软雅黑" panose="020B0503020204020204" charset="-122"/>
                </a:defRPr>
              </a:lvl1pPr>
              <a:lvl2pPr marL="742950" indent="-285750">
                <a:defRPr sz="1900">
                  <a:solidFill>
                    <a:schemeClr val="tx1"/>
                  </a:solidFill>
                  <a:latin typeface="Arial" panose="020B0604020202020204" pitchFamily="34" charset="0"/>
                  <a:ea typeface="微软雅黑" panose="020B0503020204020204" charset="-122"/>
                </a:defRPr>
              </a:lvl2pPr>
              <a:lvl3pPr marL="1143000" indent="-228600">
                <a:defRPr sz="1900">
                  <a:solidFill>
                    <a:schemeClr val="tx1"/>
                  </a:solidFill>
                  <a:latin typeface="Arial" panose="020B0604020202020204" pitchFamily="34" charset="0"/>
                  <a:ea typeface="微软雅黑" panose="020B0503020204020204" charset="-122"/>
                </a:defRPr>
              </a:lvl3pPr>
              <a:lvl4pPr marL="1600200" indent="-228600">
                <a:defRPr sz="1900">
                  <a:solidFill>
                    <a:schemeClr val="tx1"/>
                  </a:solidFill>
                  <a:latin typeface="Arial" panose="020B0604020202020204" pitchFamily="34" charset="0"/>
                  <a:ea typeface="微软雅黑" panose="020B0503020204020204" charset="-122"/>
                </a:defRPr>
              </a:lvl4pPr>
              <a:lvl5pPr marL="2057400" indent="-228600">
                <a:defRPr sz="1900">
                  <a:solidFill>
                    <a:schemeClr val="tx1"/>
                  </a:solidFill>
                  <a:latin typeface="Arial" panose="020B0604020202020204" pitchFamily="34" charset="0"/>
                  <a:ea typeface="微软雅黑" panose="020B0503020204020204" charset="-122"/>
                </a:defRPr>
              </a:lvl5pPr>
              <a:lvl6pPr marL="25146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charset="-122"/>
                </a:defRPr>
              </a:lvl6pPr>
              <a:lvl7pPr marL="29718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charset="-122"/>
                </a:defRPr>
              </a:lvl7pPr>
              <a:lvl8pPr marL="34290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charset="-122"/>
                </a:defRPr>
              </a:lvl8pPr>
              <a:lvl9pPr marL="38862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charset="-122"/>
                </a:defRPr>
              </a:lvl9pPr>
            </a:lstStyle>
            <a:p>
              <a:pPr eaLnBrk="0"/>
              <a:r>
                <a:rPr lang="en-US" altLang="zh-CN" sz="1800" b="1" dirty="0" smtClean="0">
                  <a:solidFill>
                    <a:schemeClr val="bg1"/>
                  </a:solidFill>
                </a:rPr>
                <a:t>  </a:t>
              </a:r>
              <a:r>
                <a:rPr lang="zh-CN" altLang="zh-CN" sz="1800" b="1" dirty="0" smtClean="0">
                  <a:solidFill>
                    <a:schemeClr val="bg1"/>
                  </a:solidFill>
                </a:rPr>
                <a:t>舞蹈</a:t>
              </a:r>
              <a:endParaRPr lang="en-US" altLang="zh-CN" sz="1800" b="1" dirty="0" smtClean="0">
                <a:solidFill>
                  <a:schemeClr val="bg1"/>
                </a:solidFill>
              </a:endParaRPr>
            </a:p>
            <a:p>
              <a:pPr eaLnBrk="0"/>
              <a:r>
                <a:rPr lang="zh-CN" altLang="zh-CN" sz="1800" b="1" dirty="0" smtClean="0">
                  <a:solidFill>
                    <a:schemeClr val="bg1"/>
                  </a:solidFill>
                </a:rPr>
                <a:t>心理学</a:t>
              </a:r>
              <a:endParaRPr lang="zh-CN" altLang="en-US" sz="1800" b="1" dirty="0">
                <a:solidFill>
                  <a:schemeClr val="bg1"/>
                </a:solidFill>
              </a:endParaRPr>
            </a:p>
          </p:txBody>
        </p:sp>
      </p:grpSp>
      <p:grpSp>
        <p:nvGrpSpPr>
          <p:cNvPr id="63" name="组合 82"/>
          <p:cNvGrpSpPr/>
          <p:nvPr/>
        </p:nvGrpSpPr>
        <p:grpSpPr bwMode="auto">
          <a:xfrm>
            <a:off x="4770305" y="1494158"/>
            <a:ext cx="1693223" cy="1458799"/>
            <a:chOff x="5276006" y="1147394"/>
            <a:chExt cx="1800200" cy="1551897"/>
          </a:xfrm>
        </p:grpSpPr>
        <p:grpSp>
          <p:nvGrpSpPr>
            <p:cNvPr id="64" name="组合 83"/>
            <p:cNvGrpSpPr/>
            <p:nvPr/>
          </p:nvGrpSpPr>
          <p:grpSpPr bwMode="auto">
            <a:xfrm>
              <a:off x="5276006" y="1147394"/>
              <a:ext cx="1800200" cy="1551897"/>
              <a:chOff x="985377" y="1960081"/>
              <a:chExt cx="1800200" cy="1551897"/>
            </a:xfrm>
          </p:grpSpPr>
          <p:sp>
            <p:nvSpPr>
              <p:cNvPr id="66" name="六边形 65"/>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59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white"/>
                  </a:solidFill>
                  <a:effectLst/>
                  <a:uLnTx/>
                  <a:uFillTx/>
                  <a:cs typeface="+mn-ea"/>
                  <a:sym typeface="+mn-lt"/>
                </a:endParaRPr>
              </a:p>
            </p:txBody>
          </p:sp>
          <p:sp>
            <p:nvSpPr>
              <p:cNvPr id="67" name="六边形 66"/>
              <p:cNvSpPr/>
              <p:nvPr/>
            </p:nvSpPr>
            <p:spPr>
              <a:xfrm>
                <a:off x="1081631" y="2043058"/>
                <a:ext cx="1607692" cy="1385942"/>
              </a:xfrm>
              <a:prstGeom prst="hexagon">
                <a:avLst/>
              </a:prstGeom>
              <a:solidFill>
                <a:schemeClr val="accent1"/>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59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white"/>
                  </a:solidFill>
                  <a:effectLst/>
                  <a:uLnTx/>
                  <a:uFillTx/>
                  <a:cs typeface="+mn-ea"/>
                  <a:sym typeface="+mn-lt"/>
                </a:endParaRPr>
              </a:p>
            </p:txBody>
          </p:sp>
        </p:grpSp>
        <p:sp>
          <p:nvSpPr>
            <p:cNvPr id="65" name="TextBox 84"/>
            <p:cNvSpPr txBox="1">
              <a:spLocks noChangeArrowheads="1"/>
            </p:cNvSpPr>
            <p:nvPr/>
          </p:nvSpPr>
          <p:spPr bwMode="auto">
            <a:xfrm flipH="1">
              <a:off x="5498835" y="1579552"/>
              <a:ext cx="1481118" cy="686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900">
                  <a:solidFill>
                    <a:schemeClr val="tx1"/>
                  </a:solidFill>
                  <a:latin typeface="Arial" panose="020B0604020202020204" pitchFamily="34" charset="0"/>
                  <a:ea typeface="微软雅黑" panose="020B0503020204020204" charset="-122"/>
                </a:defRPr>
              </a:lvl1pPr>
              <a:lvl2pPr marL="742950" indent="-285750">
                <a:defRPr sz="1900">
                  <a:solidFill>
                    <a:schemeClr val="tx1"/>
                  </a:solidFill>
                  <a:latin typeface="Arial" panose="020B0604020202020204" pitchFamily="34" charset="0"/>
                  <a:ea typeface="微软雅黑" panose="020B0503020204020204" charset="-122"/>
                </a:defRPr>
              </a:lvl2pPr>
              <a:lvl3pPr marL="1143000" indent="-228600">
                <a:defRPr sz="1900">
                  <a:solidFill>
                    <a:schemeClr val="tx1"/>
                  </a:solidFill>
                  <a:latin typeface="Arial" panose="020B0604020202020204" pitchFamily="34" charset="0"/>
                  <a:ea typeface="微软雅黑" panose="020B0503020204020204" charset="-122"/>
                </a:defRPr>
              </a:lvl3pPr>
              <a:lvl4pPr marL="1600200" indent="-228600">
                <a:defRPr sz="1900">
                  <a:solidFill>
                    <a:schemeClr val="tx1"/>
                  </a:solidFill>
                  <a:latin typeface="Arial" panose="020B0604020202020204" pitchFamily="34" charset="0"/>
                  <a:ea typeface="微软雅黑" panose="020B0503020204020204" charset="-122"/>
                </a:defRPr>
              </a:lvl4pPr>
              <a:lvl5pPr marL="2057400" indent="-228600">
                <a:defRPr sz="1900">
                  <a:solidFill>
                    <a:schemeClr val="tx1"/>
                  </a:solidFill>
                  <a:latin typeface="Arial" panose="020B0604020202020204" pitchFamily="34" charset="0"/>
                  <a:ea typeface="微软雅黑" panose="020B0503020204020204" charset="-122"/>
                </a:defRPr>
              </a:lvl5pPr>
              <a:lvl6pPr marL="25146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charset="-122"/>
                </a:defRPr>
              </a:lvl6pPr>
              <a:lvl7pPr marL="29718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charset="-122"/>
                </a:defRPr>
              </a:lvl7pPr>
              <a:lvl8pPr marL="34290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charset="-122"/>
                </a:defRPr>
              </a:lvl8pPr>
              <a:lvl9pPr marL="38862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charset="-122"/>
                </a:defRPr>
              </a:lvl9pPr>
            </a:lstStyle>
            <a:p>
              <a:pPr eaLnBrk="0"/>
              <a:r>
                <a:rPr lang="en-US" altLang="zh-CN" sz="1800" b="1" dirty="0" smtClean="0">
                  <a:solidFill>
                    <a:schemeClr val="bg1"/>
                  </a:solidFill>
                </a:rPr>
                <a:t>     </a:t>
              </a:r>
              <a:r>
                <a:rPr lang="zh-CN" altLang="zh-CN" sz="1800" b="1" dirty="0" smtClean="0">
                  <a:solidFill>
                    <a:schemeClr val="bg1"/>
                  </a:solidFill>
                </a:rPr>
                <a:t>舞蹈</a:t>
              </a:r>
              <a:endParaRPr lang="en-US" altLang="zh-CN" sz="1800" b="1" dirty="0" smtClean="0">
                <a:solidFill>
                  <a:schemeClr val="bg1"/>
                </a:solidFill>
              </a:endParaRPr>
            </a:p>
            <a:p>
              <a:pPr eaLnBrk="0"/>
              <a:r>
                <a:rPr lang="zh-CN" altLang="zh-CN" sz="1800" b="1" dirty="0" smtClean="0">
                  <a:solidFill>
                    <a:schemeClr val="bg1"/>
                  </a:solidFill>
                </a:rPr>
                <a:t>身体语言</a:t>
              </a:r>
              <a:r>
                <a:rPr lang="zh-CN" altLang="zh-CN" sz="1800" b="1" dirty="0">
                  <a:solidFill>
                    <a:schemeClr val="bg1"/>
                  </a:solidFill>
                </a:rPr>
                <a:t>学</a:t>
              </a:r>
              <a:endParaRPr lang="zh-CN" altLang="zh-CN" sz="1800" b="1" dirty="0">
                <a:solidFill>
                  <a:schemeClr val="bg1"/>
                </a:solidFill>
              </a:endParaRPr>
            </a:p>
          </p:txBody>
        </p:sp>
      </p:grpSp>
      <p:grpSp>
        <p:nvGrpSpPr>
          <p:cNvPr id="3" name="组合 2"/>
          <p:cNvGrpSpPr/>
          <p:nvPr/>
        </p:nvGrpSpPr>
        <p:grpSpPr>
          <a:xfrm>
            <a:off x="1985010" y="1416050"/>
            <a:ext cx="1692910" cy="1457960"/>
            <a:chOff x="3126" y="2230"/>
            <a:chExt cx="2666" cy="2296"/>
          </a:xfrm>
        </p:grpSpPr>
        <p:sp>
          <p:nvSpPr>
            <p:cNvPr id="41" name="六边形 40"/>
            <p:cNvSpPr/>
            <p:nvPr/>
          </p:nvSpPr>
          <p:spPr bwMode="auto">
            <a:xfrm>
              <a:off x="3126" y="2230"/>
              <a:ext cx="2666" cy="22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59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white"/>
                </a:solidFill>
                <a:effectLst/>
                <a:uLnTx/>
                <a:uFillTx/>
                <a:cs typeface="+mn-ea"/>
                <a:sym typeface="+mn-lt"/>
              </a:endParaRPr>
            </a:p>
          </p:txBody>
        </p:sp>
        <p:sp>
          <p:nvSpPr>
            <p:cNvPr id="68" name="六边形 67"/>
            <p:cNvSpPr/>
            <p:nvPr/>
          </p:nvSpPr>
          <p:spPr bwMode="auto">
            <a:xfrm>
              <a:off x="3272" y="2353"/>
              <a:ext cx="2381" cy="2054"/>
            </a:xfrm>
            <a:prstGeom prst="hexagon">
              <a:avLst/>
            </a:prstGeom>
            <a:solidFill>
              <a:schemeClr val="accent1">
                <a:lumMod val="60000"/>
                <a:lumOff val="40000"/>
              </a:schemeClr>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059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white"/>
                </a:solidFill>
                <a:effectLst/>
                <a:uLnTx/>
                <a:uFillTx/>
                <a:cs typeface="+mn-ea"/>
                <a:sym typeface="+mn-lt"/>
              </a:endParaRPr>
            </a:p>
          </p:txBody>
        </p:sp>
      </p:grpSp>
      <p:sp>
        <p:nvSpPr>
          <p:cNvPr id="75" name="TextBox 74"/>
          <p:cNvSpPr txBox="1">
            <a:spLocks noChangeArrowheads="1"/>
          </p:cNvSpPr>
          <p:nvPr/>
        </p:nvSpPr>
        <p:spPr bwMode="auto">
          <a:xfrm flipH="1">
            <a:off x="2307591" y="1940517"/>
            <a:ext cx="124861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900">
                <a:solidFill>
                  <a:schemeClr val="tx1"/>
                </a:solidFill>
                <a:latin typeface="Arial" panose="020B0604020202020204" pitchFamily="34" charset="0"/>
                <a:ea typeface="微软雅黑" panose="020B0503020204020204" charset="-122"/>
              </a:defRPr>
            </a:lvl1pPr>
            <a:lvl2pPr marL="742950" indent="-285750">
              <a:defRPr sz="1900">
                <a:solidFill>
                  <a:schemeClr val="tx1"/>
                </a:solidFill>
                <a:latin typeface="Arial" panose="020B0604020202020204" pitchFamily="34" charset="0"/>
                <a:ea typeface="微软雅黑" panose="020B0503020204020204" charset="-122"/>
              </a:defRPr>
            </a:lvl2pPr>
            <a:lvl3pPr marL="1143000" indent="-228600">
              <a:defRPr sz="1900">
                <a:solidFill>
                  <a:schemeClr val="tx1"/>
                </a:solidFill>
                <a:latin typeface="Arial" panose="020B0604020202020204" pitchFamily="34" charset="0"/>
                <a:ea typeface="微软雅黑" panose="020B0503020204020204" charset="-122"/>
              </a:defRPr>
            </a:lvl3pPr>
            <a:lvl4pPr marL="1600200" indent="-228600">
              <a:defRPr sz="1900">
                <a:solidFill>
                  <a:schemeClr val="tx1"/>
                </a:solidFill>
                <a:latin typeface="Arial" panose="020B0604020202020204" pitchFamily="34" charset="0"/>
                <a:ea typeface="微软雅黑" panose="020B0503020204020204" charset="-122"/>
              </a:defRPr>
            </a:lvl4pPr>
            <a:lvl5pPr marL="2057400" indent="-228600">
              <a:defRPr sz="1900">
                <a:solidFill>
                  <a:schemeClr val="tx1"/>
                </a:solidFill>
                <a:latin typeface="Arial" panose="020B0604020202020204" pitchFamily="34" charset="0"/>
                <a:ea typeface="微软雅黑" panose="020B0503020204020204" charset="-122"/>
              </a:defRPr>
            </a:lvl5pPr>
            <a:lvl6pPr marL="25146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charset="-122"/>
              </a:defRPr>
            </a:lvl6pPr>
            <a:lvl7pPr marL="29718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charset="-122"/>
              </a:defRPr>
            </a:lvl7pPr>
            <a:lvl8pPr marL="34290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charset="-122"/>
              </a:defRPr>
            </a:lvl8pPr>
            <a:lvl9pPr marL="3886200" indent="-228600" defTabSz="967105" fontAlgn="base">
              <a:spcBef>
                <a:spcPct val="0"/>
              </a:spcBef>
              <a:spcAft>
                <a:spcPct val="0"/>
              </a:spcAft>
              <a:defRPr sz="1900">
                <a:solidFill>
                  <a:schemeClr val="tx1"/>
                </a:solidFill>
                <a:latin typeface="Arial" panose="020B0604020202020204" pitchFamily="34" charset="0"/>
                <a:ea typeface="微软雅黑" panose="020B0503020204020204" charset="-122"/>
              </a:defRPr>
            </a:lvl9pPr>
          </a:lstStyle>
          <a:p>
            <a:pPr eaLnBrk="0"/>
            <a:r>
              <a:rPr lang="zh-CN" altLang="zh-CN" sz="1800" b="1" dirty="0">
                <a:solidFill>
                  <a:schemeClr val="bg1"/>
                </a:solidFill>
              </a:rPr>
              <a:t>舞蹈美学</a:t>
            </a:r>
            <a:endParaRPr lang="zh-CN" altLang="zh-CN" sz="1800"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250" fill="hold"/>
                                        <p:tgtEl>
                                          <p:spTgt spid="42"/>
                                        </p:tgtEl>
                                        <p:attrNameLst>
                                          <p:attrName>ppt_w</p:attrName>
                                        </p:attrNameLst>
                                      </p:cBhvr>
                                      <p:tavLst>
                                        <p:tav tm="0">
                                          <p:val>
                                            <p:fltVal val="0"/>
                                          </p:val>
                                        </p:tav>
                                        <p:tav tm="100000">
                                          <p:val>
                                            <p:strVal val="#ppt_w"/>
                                          </p:val>
                                        </p:tav>
                                      </p:tavLst>
                                    </p:anim>
                                    <p:anim calcmode="lin" valueType="num">
                                      <p:cBhvr>
                                        <p:cTn id="8" dur="250" fill="hold"/>
                                        <p:tgtEl>
                                          <p:spTgt spid="42"/>
                                        </p:tgtEl>
                                        <p:attrNameLst>
                                          <p:attrName>ppt_h</p:attrName>
                                        </p:attrNameLst>
                                      </p:cBhvr>
                                      <p:tavLst>
                                        <p:tav tm="0">
                                          <p:val>
                                            <p:fltVal val="0"/>
                                          </p:val>
                                        </p:tav>
                                        <p:tav tm="100000">
                                          <p:val>
                                            <p:strVal val="#ppt_h"/>
                                          </p:val>
                                        </p:tav>
                                      </p:tavLst>
                                    </p:anim>
                                    <p:animEffect transition="in" filter="fade">
                                      <p:cBhvr>
                                        <p:cTn id="9" dur="250"/>
                                        <p:tgtEl>
                                          <p:spTgt spid="42"/>
                                        </p:tgtEl>
                                      </p:cBhvr>
                                    </p:animEffect>
                                    <p:anim calcmode="lin" valueType="num">
                                      <p:cBhvr>
                                        <p:cTn id="10" dur="250" fill="hold"/>
                                        <p:tgtEl>
                                          <p:spTgt spid="42"/>
                                        </p:tgtEl>
                                        <p:attrNameLst>
                                          <p:attrName>ppt_x</p:attrName>
                                        </p:attrNameLst>
                                      </p:cBhvr>
                                      <p:tavLst>
                                        <p:tav tm="0">
                                          <p:val>
                                            <p:fltVal val="0.5"/>
                                          </p:val>
                                        </p:tav>
                                        <p:tav tm="100000">
                                          <p:val>
                                            <p:strVal val="#ppt_x"/>
                                          </p:val>
                                        </p:tav>
                                      </p:tavLst>
                                    </p:anim>
                                    <p:anim calcmode="lin" valueType="num">
                                      <p:cBhvr>
                                        <p:cTn id="11" dur="250" fill="hold"/>
                                        <p:tgtEl>
                                          <p:spTgt spid="42"/>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7" presetClass="entr" presetSubtype="1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strVal val="#ppt_h"/>
                                          </p:val>
                                        </p:tav>
                                        <p:tav tm="100000">
                                          <p:val>
                                            <p:strVal val="#ppt_h"/>
                                          </p:val>
                                        </p:tav>
                                      </p:tavLst>
                                    </p:anim>
                                  </p:childTnLst>
                                </p:cTn>
                              </p:par>
                            </p:childTnLst>
                          </p:cTn>
                        </p:par>
                        <p:par>
                          <p:cTn id="17" fill="hold">
                            <p:stCondLst>
                              <p:cond delay="1000"/>
                            </p:stCondLst>
                            <p:childTnLst>
                              <p:par>
                                <p:cTn id="18" presetID="53" presetClass="entr" presetSubtype="528" fill="hold" nodeType="afterEffect">
                                  <p:stCondLst>
                                    <p:cond delay="0"/>
                                  </p:stCondLst>
                                  <p:childTnLst>
                                    <p:set>
                                      <p:cBhvr>
                                        <p:cTn id="19" dur="1" fill="hold">
                                          <p:stCondLst>
                                            <p:cond delay="0"/>
                                          </p:stCondLst>
                                        </p:cTn>
                                        <p:tgtEl>
                                          <p:spTgt spid="53"/>
                                        </p:tgtEl>
                                        <p:attrNameLst>
                                          <p:attrName>style.visibility</p:attrName>
                                        </p:attrNameLst>
                                      </p:cBhvr>
                                      <p:to>
                                        <p:strVal val="visible"/>
                                      </p:to>
                                    </p:set>
                                    <p:anim calcmode="lin" valueType="num">
                                      <p:cBhvr>
                                        <p:cTn id="20" dur="250" fill="hold"/>
                                        <p:tgtEl>
                                          <p:spTgt spid="53"/>
                                        </p:tgtEl>
                                        <p:attrNameLst>
                                          <p:attrName>ppt_w</p:attrName>
                                        </p:attrNameLst>
                                      </p:cBhvr>
                                      <p:tavLst>
                                        <p:tav tm="0">
                                          <p:val>
                                            <p:fltVal val="0"/>
                                          </p:val>
                                        </p:tav>
                                        <p:tav tm="100000">
                                          <p:val>
                                            <p:strVal val="#ppt_w"/>
                                          </p:val>
                                        </p:tav>
                                      </p:tavLst>
                                    </p:anim>
                                    <p:anim calcmode="lin" valueType="num">
                                      <p:cBhvr>
                                        <p:cTn id="21" dur="250" fill="hold"/>
                                        <p:tgtEl>
                                          <p:spTgt spid="53"/>
                                        </p:tgtEl>
                                        <p:attrNameLst>
                                          <p:attrName>ppt_h</p:attrName>
                                        </p:attrNameLst>
                                      </p:cBhvr>
                                      <p:tavLst>
                                        <p:tav tm="0">
                                          <p:val>
                                            <p:fltVal val="0"/>
                                          </p:val>
                                        </p:tav>
                                        <p:tav tm="100000">
                                          <p:val>
                                            <p:strVal val="#ppt_h"/>
                                          </p:val>
                                        </p:tav>
                                      </p:tavLst>
                                    </p:anim>
                                    <p:animEffect transition="in" filter="fade">
                                      <p:cBhvr>
                                        <p:cTn id="22" dur="250"/>
                                        <p:tgtEl>
                                          <p:spTgt spid="53"/>
                                        </p:tgtEl>
                                      </p:cBhvr>
                                    </p:animEffect>
                                    <p:anim calcmode="lin" valueType="num">
                                      <p:cBhvr>
                                        <p:cTn id="23" dur="250" fill="hold"/>
                                        <p:tgtEl>
                                          <p:spTgt spid="53"/>
                                        </p:tgtEl>
                                        <p:attrNameLst>
                                          <p:attrName>ppt_x</p:attrName>
                                        </p:attrNameLst>
                                      </p:cBhvr>
                                      <p:tavLst>
                                        <p:tav tm="0">
                                          <p:val>
                                            <p:fltVal val="0.5"/>
                                          </p:val>
                                        </p:tav>
                                        <p:tav tm="100000">
                                          <p:val>
                                            <p:strVal val="#ppt_x"/>
                                          </p:val>
                                        </p:tav>
                                      </p:tavLst>
                                    </p:anim>
                                    <p:anim calcmode="lin" valueType="num">
                                      <p:cBhvr>
                                        <p:cTn id="24" dur="250" fill="hold"/>
                                        <p:tgtEl>
                                          <p:spTgt spid="53"/>
                                        </p:tgtEl>
                                        <p:attrNameLst>
                                          <p:attrName>ppt_y</p:attrName>
                                        </p:attrNameLst>
                                      </p:cBhvr>
                                      <p:tavLst>
                                        <p:tav tm="0">
                                          <p:val>
                                            <p:fltVal val="0.5"/>
                                          </p:val>
                                        </p:tav>
                                        <p:tav tm="100000">
                                          <p:val>
                                            <p:strVal val="#ppt_y"/>
                                          </p:val>
                                        </p:tav>
                                      </p:tavLst>
                                    </p:anim>
                                  </p:childTnLst>
                                </p:cTn>
                              </p:par>
                            </p:childTnLst>
                          </p:cTn>
                        </p:par>
                        <p:par>
                          <p:cTn id="25" fill="hold">
                            <p:stCondLst>
                              <p:cond delay="1500"/>
                            </p:stCondLst>
                            <p:childTnLst>
                              <p:par>
                                <p:cTn id="26" presetID="53" presetClass="entr" presetSubtype="528" fill="hold" nodeType="afterEffect">
                                  <p:stCondLst>
                                    <p:cond delay="0"/>
                                  </p:stCondLst>
                                  <p:childTnLst>
                                    <p:set>
                                      <p:cBhvr>
                                        <p:cTn id="27" dur="1" fill="hold">
                                          <p:stCondLst>
                                            <p:cond delay="0"/>
                                          </p:stCondLst>
                                        </p:cTn>
                                        <p:tgtEl>
                                          <p:spTgt spid="63"/>
                                        </p:tgtEl>
                                        <p:attrNameLst>
                                          <p:attrName>style.visibility</p:attrName>
                                        </p:attrNameLst>
                                      </p:cBhvr>
                                      <p:to>
                                        <p:strVal val="visible"/>
                                      </p:to>
                                    </p:set>
                                    <p:anim calcmode="lin" valueType="num">
                                      <p:cBhvr>
                                        <p:cTn id="28" dur="250" fill="hold"/>
                                        <p:tgtEl>
                                          <p:spTgt spid="63"/>
                                        </p:tgtEl>
                                        <p:attrNameLst>
                                          <p:attrName>ppt_w</p:attrName>
                                        </p:attrNameLst>
                                      </p:cBhvr>
                                      <p:tavLst>
                                        <p:tav tm="0">
                                          <p:val>
                                            <p:fltVal val="0"/>
                                          </p:val>
                                        </p:tav>
                                        <p:tav tm="100000">
                                          <p:val>
                                            <p:strVal val="#ppt_w"/>
                                          </p:val>
                                        </p:tav>
                                      </p:tavLst>
                                    </p:anim>
                                    <p:anim calcmode="lin" valueType="num">
                                      <p:cBhvr>
                                        <p:cTn id="29" dur="250" fill="hold"/>
                                        <p:tgtEl>
                                          <p:spTgt spid="63"/>
                                        </p:tgtEl>
                                        <p:attrNameLst>
                                          <p:attrName>ppt_h</p:attrName>
                                        </p:attrNameLst>
                                      </p:cBhvr>
                                      <p:tavLst>
                                        <p:tav tm="0">
                                          <p:val>
                                            <p:fltVal val="0"/>
                                          </p:val>
                                        </p:tav>
                                        <p:tav tm="100000">
                                          <p:val>
                                            <p:strVal val="#ppt_h"/>
                                          </p:val>
                                        </p:tav>
                                      </p:tavLst>
                                    </p:anim>
                                    <p:animEffect transition="in" filter="fade">
                                      <p:cBhvr>
                                        <p:cTn id="30" dur="250"/>
                                        <p:tgtEl>
                                          <p:spTgt spid="63"/>
                                        </p:tgtEl>
                                      </p:cBhvr>
                                    </p:animEffect>
                                    <p:anim calcmode="lin" valueType="num">
                                      <p:cBhvr>
                                        <p:cTn id="31" dur="250" fill="hold"/>
                                        <p:tgtEl>
                                          <p:spTgt spid="63"/>
                                        </p:tgtEl>
                                        <p:attrNameLst>
                                          <p:attrName>ppt_x</p:attrName>
                                        </p:attrNameLst>
                                      </p:cBhvr>
                                      <p:tavLst>
                                        <p:tav tm="0">
                                          <p:val>
                                            <p:fltVal val="0.5"/>
                                          </p:val>
                                        </p:tav>
                                        <p:tav tm="100000">
                                          <p:val>
                                            <p:strVal val="#ppt_x"/>
                                          </p:val>
                                        </p:tav>
                                      </p:tavLst>
                                    </p:anim>
                                    <p:anim calcmode="lin" valueType="num">
                                      <p:cBhvr>
                                        <p:cTn id="32" dur="250" fill="hold"/>
                                        <p:tgtEl>
                                          <p:spTgt spid="63"/>
                                        </p:tgtEl>
                                        <p:attrNameLst>
                                          <p:attrName>ppt_y</p:attrName>
                                        </p:attrNameLst>
                                      </p:cBhvr>
                                      <p:tavLst>
                                        <p:tav tm="0">
                                          <p:val>
                                            <p:fltVal val="0.5"/>
                                          </p:val>
                                        </p:tav>
                                        <p:tav tm="100000">
                                          <p:val>
                                            <p:strVal val="#ppt_y"/>
                                          </p:val>
                                        </p:tav>
                                      </p:tavLst>
                                    </p:anim>
                                  </p:childTnLst>
                                </p:cTn>
                              </p:par>
                            </p:childTnLst>
                          </p:cTn>
                        </p:par>
                        <p:par>
                          <p:cTn id="33" fill="hold">
                            <p:stCondLst>
                              <p:cond delay="2000"/>
                            </p:stCondLst>
                            <p:childTnLst>
                              <p:par>
                                <p:cTn id="34" presetID="53" presetClass="entr" presetSubtype="528" fill="hold" nodeType="afterEffect">
                                  <p:stCondLst>
                                    <p:cond delay="0"/>
                                  </p:stCondLst>
                                  <p:childTnLst>
                                    <p:set>
                                      <p:cBhvr>
                                        <p:cTn id="35" dur="1" fill="hold">
                                          <p:stCondLst>
                                            <p:cond delay="0"/>
                                          </p:stCondLst>
                                        </p:cTn>
                                        <p:tgtEl>
                                          <p:spTgt spid="58"/>
                                        </p:tgtEl>
                                        <p:attrNameLst>
                                          <p:attrName>style.visibility</p:attrName>
                                        </p:attrNameLst>
                                      </p:cBhvr>
                                      <p:to>
                                        <p:strVal val="visible"/>
                                      </p:to>
                                    </p:set>
                                    <p:anim calcmode="lin" valueType="num">
                                      <p:cBhvr>
                                        <p:cTn id="36" dur="250" fill="hold"/>
                                        <p:tgtEl>
                                          <p:spTgt spid="58"/>
                                        </p:tgtEl>
                                        <p:attrNameLst>
                                          <p:attrName>ppt_w</p:attrName>
                                        </p:attrNameLst>
                                      </p:cBhvr>
                                      <p:tavLst>
                                        <p:tav tm="0">
                                          <p:val>
                                            <p:fltVal val="0"/>
                                          </p:val>
                                        </p:tav>
                                        <p:tav tm="100000">
                                          <p:val>
                                            <p:strVal val="#ppt_w"/>
                                          </p:val>
                                        </p:tav>
                                      </p:tavLst>
                                    </p:anim>
                                    <p:anim calcmode="lin" valueType="num">
                                      <p:cBhvr>
                                        <p:cTn id="37" dur="250" fill="hold"/>
                                        <p:tgtEl>
                                          <p:spTgt spid="58"/>
                                        </p:tgtEl>
                                        <p:attrNameLst>
                                          <p:attrName>ppt_h</p:attrName>
                                        </p:attrNameLst>
                                      </p:cBhvr>
                                      <p:tavLst>
                                        <p:tav tm="0">
                                          <p:val>
                                            <p:fltVal val="0"/>
                                          </p:val>
                                        </p:tav>
                                        <p:tav tm="100000">
                                          <p:val>
                                            <p:strVal val="#ppt_h"/>
                                          </p:val>
                                        </p:tav>
                                      </p:tavLst>
                                    </p:anim>
                                    <p:animEffect transition="in" filter="fade">
                                      <p:cBhvr>
                                        <p:cTn id="38" dur="250"/>
                                        <p:tgtEl>
                                          <p:spTgt spid="58"/>
                                        </p:tgtEl>
                                      </p:cBhvr>
                                    </p:animEffect>
                                    <p:anim calcmode="lin" valueType="num">
                                      <p:cBhvr>
                                        <p:cTn id="39" dur="250" fill="hold"/>
                                        <p:tgtEl>
                                          <p:spTgt spid="58"/>
                                        </p:tgtEl>
                                        <p:attrNameLst>
                                          <p:attrName>ppt_x</p:attrName>
                                        </p:attrNameLst>
                                      </p:cBhvr>
                                      <p:tavLst>
                                        <p:tav tm="0">
                                          <p:val>
                                            <p:fltVal val="0.5"/>
                                          </p:val>
                                        </p:tav>
                                        <p:tav tm="100000">
                                          <p:val>
                                            <p:strVal val="#ppt_x"/>
                                          </p:val>
                                        </p:tav>
                                      </p:tavLst>
                                    </p:anim>
                                    <p:anim calcmode="lin" valueType="num">
                                      <p:cBhvr>
                                        <p:cTn id="40" dur="250" fill="hold"/>
                                        <p:tgtEl>
                                          <p:spTgt spid="5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screen">
            <a:extLst>
              <a:ext uri="{BEBA8EAE-BF5A-486C-A8C5-ECC9F3942E4B}">
                <a14:imgProps xmlns:a14="http://schemas.microsoft.com/office/drawing/2010/main">
                  <a14:imgLayer r:embed="rId2">
                    <a14:imgEffect>
                      <a14:saturation sat="400000"/>
                    </a14:imgEffect>
                  </a14:imgLayer>
                </a14:imgProps>
              </a:ext>
            </a:extLst>
          </a:blip>
          <a:stretch>
            <a:fillRect/>
          </a:stretch>
        </p:blipFill>
        <p:spPr>
          <a:xfrm>
            <a:off x="0" y="0"/>
            <a:ext cx="9144000" cy="5143500"/>
          </a:xfrm>
          <a:prstGeom prst="rect">
            <a:avLst/>
          </a:prstGeom>
        </p:spPr>
      </p:pic>
      <p:pic>
        <p:nvPicPr>
          <p:cNvPr id="3" name="图片 2"/>
          <p:cNvPicPr>
            <a:picLocks noChangeAspect="1"/>
          </p:cNvPicPr>
          <p:nvPr/>
        </p:nvPicPr>
        <p:blipFill>
          <a:blip r:embed="rId3" cstate="screen"/>
          <a:stretch>
            <a:fillRect/>
          </a:stretch>
        </p:blipFill>
        <p:spPr>
          <a:xfrm>
            <a:off x="0" y="1439545"/>
            <a:ext cx="2605405" cy="3743325"/>
          </a:xfrm>
          <a:prstGeom prst="rect">
            <a:avLst/>
          </a:prstGeom>
        </p:spPr>
      </p:pic>
      <p:pic>
        <p:nvPicPr>
          <p:cNvPr id="11" name="图片 10"/>
          <p:cNvPicPr>
            <a:picLocks noChangeAspect="1"/>
          </p:cNvPicPr>
          <p:nvPr/>
        </p:nvPicPr>
        <p:blipFill rotWithShape="1">
          <a:blip r:embed="rId4" cstate="screen"/>
          <a:srcRect/>
          <a:stretch>
            <a:fillRect/>
          </a:stretch>
        </p:blipFill>
        <p:spPr>
          <a:xfrm>
            <a:off x="6241085" y="3021750"/>
            <a:ext cx="2886235" cy="2121750"/>
          </a:xfrm>
          <a:prstGeom prst="rect">
            <a:avLst/>
          </a:prstGeom>
        </p:spPr>
      </p:pic>
      <p:pic>
        <p:nvPicPr>
          <p:cNvPr id="12" name="图片 11"/>
          <p:cNvPicPr>
            <a:picLocks noChangeAspect="1"/>
          </p:cNvPicPr>
          <p:nvPr/>
        </p:nvPicPr>
        <p:blipFill>
          <a:blip r:embed="rId5" cstate="screen"/>
          <a:stretch>
            <a:fillRect/>
          </a:stretch>
        </p:blipFill>
        <p:spPr>
          <a:xfrm>
            <a:off x="99398" y="4080303"/>
            <a:ext cx="1480593" cy="1063197"/>
          </a:xfrm>
          <a:prstGeom prst="rect">
            <a:avLst/>
          </a:prstGeom>
        </p:spPr>
      </p:pic>
      <p:pic>
        <p:nvPicPr>
          <p:cNvPr id="10" name="图片 9"/>
          <p:cNvPicPr>
            <a:picLocks noChangeAspect="1"/>
          </p:cNvPicPr>
          <p:nvPr/>
        </p:nvPicPr>
        <p:blipFill>
          <a:blip r:embed="rId6" cstate="screen"/>
          <a:stretch>
            <a:fillRect/>
          </a:stretch>
        </p:blipFill>
        <p:spPr>
          <a:xfrm>
            <a:off x="7517130" y="1548130"/>
            <a:ext cx="943610" cy="2730500"/>
          </a:xfrm>
          <a:prstGeom prst="rect">
            <a:avLst/>
          </a:prstGeom>
        </p:spPr>
      </p:pic>
      <p:sp>
        <p:nvSpPr>
          <p:cNvPr id="17" name="文本框 16"/>
          <p:cNvSpPr txBox="1"/>
          <p:nvPr/>
        </p:nvSpPr>
        <p:spPr>
          <a:xfrm>
            <a:off x="3234403" y="1711030"/>
            <a:ext cx="2941320" cy="64516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smtClean="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感</a:t>
            </a:r>
            <a:r>
              <a:rPr kumimoji="0" lang="en-US" altLang="zh-CN" sz="3600" b="1" i="0" u="none" strike="noStrike" kern="1200" cap="none" spc="0" normalizeH="0" baseline="0" noProof="0" dirty="0" smtClean="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 </a:t>
            </a:r>
            <a:r>
              <a:rPr kumimoji="0" lang="zh-CN" altLang="en-US" sz="3600" b="1" i="0" u="none" strike="noStrike" kern="1200" cap="none" spc="0" normalizeH="0" baseline="0" noProof="0" dirty="0" smtClean="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谢</a:t>
            </a:r>
            <a:r>
              <a:rPr kumimoji="0" lang="en-US" altLang="zh-CN" sz="3600" b="1" i="0" u="none" strike="noStrike" kern="1200" cap="none" spc="0" normalizeH="0" baseline="0" noProof="0" dirty="0" smtClean="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 </a:t>
            </a:r>
            <a:r>
              <a:rPr kumimoji="0" lang="zh-CN" altLang="en-US" sz="3600" b="1" i="0" u="none" strike="noStrike" kern="1200" cap="none" spc="0" normalizeH="0" baseline="0" noProof="0" dirty="0" smtClean="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观</a:t>
            </a:r>
            <a:r>
              <a:rPr kumimoji="0" lang="en-US" altLang="zh-CN" sz="3600" b="1" i="0" u="none" strike="noStrike" kern="1200" cap="none" spc="0" normalizeH="0" baseline="0" noProof="0" dirty="0" smtClean="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 </a:t>
            </a:r>
            <a:r>
              <a:rPr kumimoji="0" lang="zh-CN" altLang="en-US" sz="3600" b="1" i="0" u="none" strike="noStrike" kern="1200" cap="none" spc="0" normalizeH="0" baseline="0" noProof="0" dirty="0" smtClean="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看 </a:t>
            </a:r>
            <a:endParaRPr kumimoji="0" lang="zh-CN" altLang="en-US" sz="36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5"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500"/>
                                        <p:tgtEl>
                                          <p:spTgt spid="3"/>
                                        </p:tgtEl>
                                      </p:cBhvr>
                                    </p:animEffect>
                                    <p:anim calcmode="lin" valueType="num">
                                      <p:cBhvr>
                                        <p:cTn id="19" dur="1500" fill="hold"/>
                                        <p:tgtEl>
                                          <p:spTgt spid="3"/>
                                        </p:tgtEl>
                                        <p:attrNameLst>
                                          <p:attrName>ppt_w</p:attrName>
                                        </p:attrNameLst>
                                      </p:cBhvr>
                                      <p:tavLst>
                                        <p:tav tm="0" fmla="#ppt_w*sin(2.5*pi*$)">
                                          <p:val>
                                            <p:fltVal val="0"/>
                                          </p:val>
                                        </p:tav>
                                        <p:tav tm="100000">
                                          <p:val>
                                            <p:fltVal val="1"/>
                                          </p:val>
                                        </p:tav>
                                      </p:tavLst>
                                    </p:anim>
                                    <p:anim calcmode="lin" valueType="num">
                                      <p:cBhvr>
                                        <p:cTn id="20" dur="1500" fill="hold"/>
                                        <p:tgtEl>
                                          <p:spTgt spid="3"/>
                                        </p:tgtEl>
                                        <p:attrNameLst>
                                          <p:attrName>ppt_h</p:attrName>
                                        </p:attrNameLst>
                                      </p:cBhvr>
                                      <p:tavLst>
                                        <p:tav tm="0">
                                          <p:val>
                                            <p:strVal val="#ppt_h"/>
                                          </p:val>
                                        </p:tav>
                                        <p:tav tm="100000">
                                          <p:val>
                                            <p:strVal val="#ppt_h"/>
                                          </p:val>
                                        </p:tav>
                                      </p:tavLst>
                                    </p:anim>
                                  </p:childTnLst>
                                </p:cTn>
                              </p:par>
                            </p:childTnLst>
                          </p:cTn>
                        </p:par>
                        <p:par>
                          <p:cTn id="21" fill="hold">
                            <p:stCondLst>
                              <p:cond delay="2500"/>
                            </p:stCondLst>
                            <p:childTnLst>
                              <p:par>
                                <p:cTn id="22" presetID="42" presetClass="entr" presetSubtype="0"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12" presetClass="entr" presetSubtype="4" fill="hold" grpId="0" nodeType="afterEffect">
                                  <p:stCondLst>
                                    <p:cond delay="0"/>
                                  </p:stCondLst>
                                  <p:iterate type="lt">
                                    <p:tmPct val="13000"/>
                                  </p:iterate>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p:tgtEl>
                                          <p:spTgt spid="17"/>
                                        </p:tgtEl>
                                        <p:attrNameLst>
                                          <p:attrName>ppt_y</p:attrName>
                                        </p:attrNameLst>
                                      </p:cBhvr>
                                      <p:tavLst>
                                        <p:tav tm="0">
                                          <p:val>
                                            <p:strVal val="#ppt_y+#ppt_h*1.125000"/>
                                          </p:val>
                                        </p:tav>
                                        <p:tav tm="100000">
                                          <p:val>
                                            <p:strVal val="#ppt_y"/>
                                          </p:val>
                                        </p:tav>
                                      </p:tavLst>
                                    </p:anim>
                                    <p:animEffect transition="in" filter="wipe(up)">
                                      <p:cBhvr>
                                        <p:cTn id="3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screen">
            <a:extLst>
              <a:ext uri="{BEBA8EAE-BF5A-486C-A8C5-ECC9F3942E4B}">
                <a14:imgProps xmlns:a14="http://schemas.microsoft.com/office/drawing/2010/main">
                  <a14:imgLayer r:embed="rId2">
                    <a14:imgEffect>
                      <a14:saturation sat="400000"/>
                    </a14:imgEffect>
                  </a14:imgLayer>
                </a14:imgProps>
              </a:ext>
            </a:extLst>
          </a:blip>
          <a:stretch>
            <a:fillRect/>
          </a:stretch>
        </p:blipFill>
        <p:spPr>
          <a:xfrm>
            <a:off x="0" y="0"/>
            <a:ext cx="9144000" cy="5143500"/>
          </a:xfrm>
          <a:prstGeom prst="rect">
            <a:avLst/>
          </a:prstGeom>
        </p:spPr>
      </p:pic>
      <p:pic>
        <p:nvPicPr>
          <p:cNvPr id="11" name="图片 10"/>
          <p:cNvPicPr>
            <a:picLocks noChangeAspect="1"/>
          </p:cNvPicPr>
          <p:nvPr/>
        </p:nvPicPr>
        <p:blipFill rotWithShape="1">
          <a:blip r:embed="rId3" cstate="screen"/>
          <a:srcRect/>
          <a:stretch>
            <a:fillRect/>
          </a:stretch>
        </p:blipFill>
        <p:spPr>
          <a:xfrm>
            <a:off x="6381420" y="2904275"/>
            <a:ext cx="2886235" cy="2121750"/>
          </a:xfrm>
          <a:prstGeom prst="rect">
            <a:avLst/>
          </a:prstGeom>
        </p:spPr>
      </p:pic>
      <p:sp>
        <p:nvSpPr>
          <p:cNvPr id="2" name="文本框 1"/>
          <p:cNvSpPr txBox="1"/>
          <p:nvPr/>
        </p:nvSpPr>
        <p:spPr>
          <a:xfrm>
            <a:off x="609402" y="296979"/>
            <a:ext cx="1544012" cy="954107"/>
          </a:xfrm>
          <a:prstGeom prst="rect">
            <a:avLst/>
          </a:prstGeom>
          <a:noFill/>
        </p:spPr>
        <p:txBody>
          <a:bodyPr wrap="none" rtlCol="0">
            <a:spAutoFit/>
          </a:bodyPr>
          <a:lstStyle/>
          <a:p>
            <a:pPr algn="ctr"/>
            <a:r>
              <a:rPr lang="zh-CN" altLang="en-US" sz="2800" dirty="0">
                <a:solidFill>
                  <a:srgbClr val="FF0000"/>
                </a:solidFill>
                <a:cs typeface="+mn-ea"/>
                <a:sym typeface="+mn-lt"/>
              </a:rPr>
              <a:t>目录</a:t>
            </a:r>
            <a:endParaRPr lang="zh-CN" altLang="en-US" sz="2800" dirty="0">
              <a:solidFill>
                <a:srgbClr val="FF0000"/>
              </a:solidFill>
              <a:cs typeface="+mn-ea"/>
              <a:sym typeface="+mn-lt"/>
            </a:endParaRPr>
          </a:p>
          <a:p>
            <a:pPr algn="ctr"/>
            <a:r>
              <a:rPr lang="en-US" altLang="zh-CN" sz="2800" dirty="0">
                <a:solidFill>
                  <a:srgbClr val="FF0000"/>
                </a:solidFill>
                <a:cs typeface="+mn-ea"/>
                <a:sym typeface="+mn-lt"/>
              </a:rPr>
              <a:t>contents</a:t>
            </a:r>
            <a:endParaRPr lang="zh-CN" altLang="en-US" sz="2800" dirty="0">
              <a:solidFill>
                <a:srgbClr val="FF0000"/>
              </a:solidFill>
              <a:cs typeface="+mn-ea"/>
              <a:sym typeface="+mn-lt"/>
            </a:endParaRPr>
          </a:p>
        </p:txBody>
      </p:sp>
      <p:sp>
        <p:nvSpPr>
          <p:cNvPr id="20" name="MH_Title"/>
          <p:cNvSpPr/>
          <p:nvPr>
            <p:custDataLst>
              <p:tags r:id="rId4"/>
            </p:custDataLst>
          </p:nvPr>
        </p:nvSpPr>
        <p:spPr>
          <a:xfrm>
            <a:off x="2476500" y="2146300"/>
            <a:ext cx="4208780" cy="510540"/>
          </a:xfrm>
          <a:prstGeom prst="rect">
            <a:avLst/>
          </a:prstGeom>
          <a:solidFill>
            <a:srgbClr val="C677D3"/>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81000" tIns="0" rIns="405000" bIns="0" anchor="ctr">
            <a:normAutofit/>
          </a:bodyPr>
          <a:lstStyle/>
          <a:p>
            <a:pPr algn="ctr">
              <a:lnSpc>
                <a:spcPct val="120000"/>
              </a:lnSpc>
              <a:defRPr/>
            </a:pPr>
            <a:r>
              <a:rPr lang="zh-CN" altLang="zh-CN" sz="2100" b="1" dirty="0" smtClean="0">
                <a:solidFill>
                  <a:srgbClr val="FFFFFF"/>
                </a:solidFill>
                <a:cs typeface="+mn-ea"/>
              </a:rPr>
              <a:t>舞蹈</a:t>
            </a:r>
            <a:r>
              <a:rPr lang="zh-CN" altLang="zh-CN" sz="2100" b="1" dirty="0">
                <a:solidFill>
                  <a:srgbClr val="FFFFFF"/>
                </a:solidFill>
                <a:cs typeface="+mn-ea"/>
              </a:rPr>
              <a:t>鉴赏的含义与</a:t>
            </a:r>
            <a:r>
              <a:rPr lang="zh-CN" altLang="zh-CN" sz="2100" b="1" dirty="0" smtClean="0">
                <a:solidFill>
                  <a:srgbClr val="FFFFFF"/>
                </a:solidFill>
                <a:cs typeface="+mn-ea"/>
              </a:rPr>
              <a:t>功能</a:t>
            </a:r>
            <a:endParaRPr lang="zh-CN" altLang="en-US" sz="2100" b="1" dirty="0">
              <a:solidFill>
                <a:srgbClr val="FFFFFF"/>
              </a:solidFill>
              <a:cs typeface="+mn-ea"/>
            </a:endParaRPr>
          </a:p>
        </p:txBody>
      </p:sp>
      <p:sp>
        <p:nvSpPr>
          <p:cNvPr id="25" name="MH_Number"/>
          <p:cNvSpPr/>
          <p:nvPr>
            <p:custDataLst>
              <p:tags r:id="rId5"/>
            </p:custDataLst>
          </p:nvPr>
        </p:nvSpPr>
        <p:spPr>
          <a:xfrm>
            <a:off x="1896202" y="1982862"/>
            <a:ext cx="580291" cy="673426"/>
          </a:xfrm>
          <a:custGeom>
            <a:avLst/>
            <a:gdLst>
              <a:gd name="connsiteX0" fmla="*/ 0 w 640080"/>
              <a:gd name="connsiteY0" fmla="*/ 0 h 662940"/>
              <a:gd name="connsiteX1" fmla="*/ 0 w 640080"/>
              <a:gd name="connsiteY1" fmla="*/ 502920 h 662940"/>
              <a:gd name="connsiteX2" fmla="*/ 640080 w 640080"/>
              <a:gd name="connsiteY2" fmla="*/ 662940 h 662940"/>
              <a:gd name="connsiteX3" fmla="*/ 640080 w 640080"/>
              <a:gd name="connsiteY3" fmla="*/ 160020 h 662940"/>
              <a:gd name="connsiteX4" fmla="*/ 0 w 640080"/>
              <a:gd name="connsiteY4" fmla="*/ 0 h 66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662940">
                <a:moveTo>
                  <a:pt x="0" y="0"/>
                </a:moveTo>
                <a:lnTo>
                  <a:pt x="0" y="502920"/>
                </a:lnTo>
                <a:lnTo>
                  <a:pt x="640080" y="662940"/>
                </a:lnTo>
                <a:lnTo>
                  <a:pt x="640080" y="160020"/>
                </a:lnTo>
                <a:lnTo>
                  <a:pt x="0" y="0"/>
                </a:lnTo>
                <a:close/>
              </a:path>
            </a:pathLst>
          </a:custGeom>
          <a:solidFill>
            <a:srgbClr val="9836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3600" b="1">
                <a:solidFill>
                  <a:srgbClr val="FFFFFF"/>
                </a:solidFill>
                <a:cs typeface="+mn-ea"/>
                <a:sym typeface="+mn-lt"/>
              </a:rPr>
              <a:t>1</a:t>
            </a:r>
            <a:endParaRPr lang="zh-CN" altLang="en-US" sz="3600" b="1">
              <a:solidFill>
                <a:srgbClr val="FFFFFF"/>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left)">
                                      <p:cBhvr>
                                        <p:cTn id="13" dur="750"/>
                                        <p:tgtEl>
                                          <p:spTgt spid="25"/>
                                        </p:tgtEl>
                                      </p:cBhvr>
                                    </p:animEffect>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0" grpId="0" bldLvl="0" animBg="1"/>
      <p:bldP spid="25"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81280" y="103505"/>
            <a:ext cx="3683000" cy="737235"/>
          </a:xfrm>
          <a:prstGeom prst="rect">
            <a:avLst/>
          </a:prstGeom>
          <a:noFill/>
          <a:ln w="9525">
            <a:noFill/>
          </a:ln>
        </p:spPr>
        <p:txBody>
          <a:bodyPr>
            <a:noAutofit/>
          </a:bodyPr>
          <a:lstStyle/>
          <a:p>
            <a:pPr indent="0">
              <a:lnSpc>
                <a:spcPct val="125000"/>
              </a:lnSpc>
              <a:spcBef>
                <a:spcPts val="0"/>
              </a:spcBef>
              <a:spcAft>
                <a:spcPts val="0"/>
              </a:spcAft>
            </a:pPr>
            <a:r>
              <a:rPr lang="en-US" altLang="zh-CN" sz="2400" b="0" dirty="0">
                <a:latin typeface="黑体" panose="02010609060101010101" charset="-122"/>
                <a:ea typeface="黑体" panose="02010609060101010101" charset="-122"/>
              </a:rPr>
              <a:t>   </a:t>
            </a:r>
            <a:r>
              <a:rPr lang="en-US" altLang="zh-CN" sz="2400" b="1" dirty="0">
                <a:latin typeface="黑体" panose="02010609060101010101" charset="-122"/>
                <a:ea typeface="黑体" panose="02010609060101010101" charset="-122"/>
                <a:cs typeface="黑体" panose="02010609060101010101" charset="-122"/>
              </a:rPr>
              <a:t>一</a:t>
            </a:r>
            <a:r>
              <a:rPr lang="en-US" altLang="zh-CN" sz="2400" b="1" dirty="0" smtClean="0">
                <a:latin typeface="黑体" panose="02010609060101010101" charset="-122"/>
                <a:ea typeface="黑体" panose="02010609060101010101" charset="-122"/>
                <a:cs typeface="黑体" panose="02010609060101010101" charset="-122"/>
              </a:rPr>
              <a:t>、</a:t>
            </a:r>
            <a:r>
              <a:rPr lang="zh-CN" altLang="en-US" sz="2400" b="1" dirty="0" smtClean="0">
                <a:latin typeface="黑体" panose="02010609060101010101" charset="-122"/>
                <a:ea typeface="黑体" panose="02010609060101010101" charset="-122"/>
                <a:cs typeface="黑体" panose="02010609060101010101" charset="-122"/>
              </a:rPr>
              <a:t>舞蹈鉴赏的含义</a:t>
            </a:r>
            <a:r>
              <a:rPr lang="en-US" altLang="zh-CN" sz="2400" b="1" dirty="0" smtClean="0">
                <a:latin typeface="黑体" panose="02010609060101010101" charset="-122"/>
                <a:ea typeface="黑体" panose="02010609060101010101" charset="-122"/>
                <a:cs typeface="黑体" panose="02010609060101010101" charset="-122"/>
              </a:rPr>
              <a:t> </a:t>
            </a:r>
            <a:endParaRPr lang="en-US" altLang="zh-CN" sz="2400" b="1" dirty="0">
              <a:latin typeface="黑体" panose="02010609060101010101" charset="-122"/>
              <a:ea typeface="黑体" panose="02010609060101010101" charset="-122"/>
              <a:cs typeface="黑体" panose="02010609060101010101" charset="-122"/>
            </a:endParaRPr>
          </a:p>
          <a:p>
            <a:pPr indent="0">
              <a:lnSpc>
                <a:spcPct val="125000"/>
              </a:lnSpc>
              <a:spcBef>
                <a:spcPts val="0"/>
              </a:spcBef>
              <a:spcAft>
                <a:spcPts val="0"/>
              </a:spcAft>
            </a:pPr>
            <a:endParaRPr lang="en-US" altLang="zh-CN" sz="2400" b="0" dirty="0">
              <a:latin typeface="黑体" panose="02010609060101010101" charset="-122"/>
              <a:ea typeface="黑体" panose="02010609060101010101" charset="-122"/>
              <a:cs typeface="黑体" panose="02010609060101010101" charset="-122"/>
            </a:endParaRPr>
          </a:p>
          <a:p>
            <a:pPr indent="0">
              <a:lnSpc>
                <a:spcPct val="125000"/>
              </a:lnSpc>
              <a:spcBef>
                <a:spcPts val="0"/>
              </a:spcBef>
              <a:spcAft>
                <a:spcPts val="0"/>
              </a:spcAft>
            </a:pPr>
            <a:endParaRPr lang="en-US" altLang="zh-CN" sz="1800" b="0" dirty="0">
              <a:ea typeface="宋体" panose="02010600030101010101" pitchFamily="2" charset="-122"/>
            </a:endParaRPr>
          </a:p>
          <a:p>
            <a:pPr indent="0">
              <a:lnSpc>
                <a:spcPct val="125000"/>
              </a:lnSpc>
              <a:spcBef>
                <a:spcPts val="0"/>
              </a:spcBef>
              <a:spcAft>
                <a:spcPts val="0"/>
              </a:spcAft>
            </a:pPr>
            <a:endParaRPr lang="en-US" altLang="zh-CN" sz="1800" b="0" dirty="0">
              <a:ea typeface="宋体" panose="02010600030101010101" pitchFamily="2" charset="-122"/>
            </a:endParaRPr>
          </a:p>
          <a:p>
            <a:pPr indent="0">
              <a:lnSpc>
                <a:spcPct val="125000"/>
              </a:lnSpc>
              <a:spcBef>
                <a:spcPts val="0"/>
              </a:spcBef>
              <a:spcAft>
                <a:spcPts val="0"/>
              </a:spcAft>
            </a:pPr>
            <a:endParaRPr lang="en-US" altLang="zh-CN" sz="1800" b="0" dirty="0">
              <a:ea typeface="宋体" panose="02010600030101010101" pitchFamily="2" charset="-122"/>
            </a:endParaRPr>
          </a:p>
          <a:p>
            <a:pPr indent="0">
              <a:lnSpc>
                <a:spcPct val="125000"/>
              </a:lnSpc>
              <a:spcBef>
                <a:spcPts val="0"/>
              </a:spcBef>
              <a:spcAft>
                <a:spcPts val="0"/>
              </a:spcAft>
            </a:pPr>
            <a:r>
              <a:rPr lang="en-US" altLang="zh-CN" sz="1800" b="0" dirty="0">
                <a:ea typeface="宋体" panose="02010600030101010101" pitchFamily="2" charset="-122"/>
              </a:rPr>
              <a:t>        </a:t>
            </a:r>
            <a:endParaRPr lang="zh-CN" altLang="en-US" sz="1800" b="0" dirty="0">
              <a:ea typeface="宋体" panose="02010600030101010101" pitchFamily="2" charset="-122"/>
            </a:endParaRPr>
          </a:p>
        </p:txBody>
      </p:sp>
      <p:sp>
        <p:nvSpPr>
          <p:cNvPr id="2" name="文本框 1"/>
          <p:cNvSpPr txBox="1"/>
          <p:nvPr/>
        </p:nvSpPr>
        <p:spPr>
          <a:xfrm>
            <a:off x="866140" y="2272665"/>
            <a:ext cx="7291705" cy="1621155"/>
          </a:xfrm>
          <a:prstGeom prst="rect">
            <a:avLst/>
          </a:prstGeom>
          <a:noFill/>
          <a:ln w="9525">
            <a:noFill/>
          </a:ln>
        </p:spPr>
        <p:txBody>
          <a:bodyPr>
            <a:noAutofit/>
          </a:bodyPr>
          <a:lstStyle/>
          <a:p>
            <a:pPr indent="284480"/>
            <a:endParaRPr lang="zh-CN" altLang="en-US" sz="1800" b="0">
              <a:ea typeface="宋体" panose="02010600030101010101" pitchFamily="2" charset="-122"/>
            </a:endParaRPr>
          </a:p>
        </p:txBody>
      </p:sp>
      <p:sp>
        <p:nvSpPr>
          <p:cNvPr id="3" name="文本框 2"/>
          <p:cNvSpPr txBox="1"/>
          <p:nvPr/>
        </p:nvSpPr>
        <p:spPr>
          <a:xfrm>
            <a:off x="307340" y="809625"/>
            <a:ext cx="4832985" cy="3807460"/>
          </a:xfrm>
          <a:prstGeom prst="rect">
            <a:avLst/>
          </a:prstGeom>
          <a:ln>
            <a:noFill/>
          </a:ln>
        </p:spPr>
        <p:style>
          <a:lnRef idx="2">
            <a:schemeClr val="accent2"/>
          </a:lnRef>
          <a:fillRef idx="1">
            <a:schemeClr val="lt1"/>
          </a:fillRef>
          <a:effectRef idx="0">
            <a:schemeClr val="accent2"/>
          </a:effectRef>
          <a:fontRef idx="minor">
            <a:schemeClr val="dk1"/>
          </a:fontRef>
        </p:style>
        <p:txBody>
          <a:bodyPr>
            <a:noAutofit/>
          </a:bodyPr>
          <a:lstStyle/>
          <a:p>
            <a:pPr indent="284480" algn="l">
              <a:lnSpc>
                <a:spcPct val="125000"/>
              </a:lnSpc>
              <a:spcBef>
                <a:spcPts val="0"/>
              </a:spcBef>
              <a:spcAft>
                <a:spcPts val="0"/>
              </a:spcAft>
              <a:buClrTx/>
              <a:buSzTx/>
              <a:buFontTx/>
            </a:pPr>
            <a:r>
              <a:rPr lang="en-US" altLang="zh-CN" sz="1800">
                <a:latin typeface="宋体" panose="02010600030101010101" pitchFamily="2" charset="-122"/>
                <a:ea typeface="宋体" panose="02010600030101010101" pitchFamily="2" charset="-122"/>
                <a:cs typeface="宋体" panose="02010600030101010101" pitchFamily="2" charset="-122"/>
              </a:rPr>
              <a:t> “舞蹈鉴赏是人们欣赏舞蹈表演时对人体动态美所产生的一种审美活动，是对舞蹈作品感受、体验和理解的整个过程。具体地说，它是鉴赏者通过作品中所展现的富有审美价值的形象、动作、构图、技巧、韵味、表情、音乐所组成的有意味的形式去认识客观世界的一种思维活动。”</a:t>
            </a:r>
            <a:endParaRPr lang="en-US" altLang="zh-CN" sz="1800">
              <a:latin typeface="宋体" panose="02010600030101010101" pitchFamily="2" charset="-122"/>
              <a:ea typeface="宋体" panose="02010600030101010101" pitchFamily="2" charset="-122"/>
              <a:cs typeface="宋体" panose="02010600030101010101" pitchFamily="2" charset="-122"/>
            </a:endParaRPr>
          </a:p>
          <a:p>
            <a:pPr indent="284480" algn="l">
              <a:lnSpc>
                <a:spcPct val="125000"/>
              </a:lnSpc>
              <a:spcBef>
                <a:spcPts val="0"/>
              </a:spcBef>
              <a:spcAft>
                <a:spcPts val="0"/>
              </a:spcAft>
              <a:buClrTx/>
              <a:buSzTx/>
              <a:buFontTx/>
            </a:pPr>
            <a:br>
              <a:rPr lang="en-US" altLang="zh-CN" sz="1800">
                <a:latin typeface="宋体" panose="02010600030101010101" pitchFamily="2" charset="-122"/>
                <a:ea typeface="宋体" panose="02010600030101010101" pitchFamily="2" charset="-122"/>
                <a:cs typeface="宋体" panose="02010600030101010101" pitchFamily="2" charset="-122"/>
              </a:rPr>
            </a:br>
            <a:r>
              <a:rPr lang="en-US" altLang="zh-CN" sz="1800">
                <a:latin typeface="宋体" panose="02010600030101010101" pitchFamily="2" charset="-122"/>
                <a:ea typeface="宋体" panose="02010600030101010101" pitchFamily="2" charset="-122"/>
                <a:cs typeface="宋体" panose="02010600030101010101" pitchFamily="2" charset="-122"/>
              </a:rPr>
              <a:t>    </a:t>
            </a:r>
            <a:r>
              <a:rPr lang="en-US" altLang="zh-CN" sz="1800">
                <a:solidFill>
                  <a:schemeClr val="dk1"/>
                </a:solidFill>
                <a:latin typeface="宋体" panose="02010600030101010101" pitchFamily="2" charset="-122"/>
                <a:ea typeface="宋体" panose="02010600030101010101" pitchFamily="2" charset="-122"/>
                <a:cs typeface="宋体" panose="02010600030101010101" pitchFamily="2" charset="-122"/>
              </a:rPr>
              <a:t>舞蹈</a:t>
            </a:r>
            <a:r>
              <a:rPr lang="en-US" altLang="zh-CN" sz="1800">
                <a:latin typeface="宋体" panose="02010600030101010101" pitchFamily="2" charset="-122"/>
                <a:ea typeface="宋体" panose="02010600030101010101" pitchFamily="2" charset="-122"/>
                <a:cs typeface="宋体" panose="02010600030101010101" pitchFamily="2" charset="-122"/>
              </a:rPr>
              <a:t>鉴赏是一种精神的审美活动，是人们对舞蹈艺术作品的</a:t>
            </a:r>
            <a:r>
              <a:rPr lang="en-US" altLang="zh-CN" sz="1800" b="1">
                <a:solidFill>
                  <a:schemeClr val="accent3"/>
                </a:solidFill>
                <a:latin typeface="宋体" panose="02010600030101010101" pitchFamily="2" charset="-122"/>
                <a:ea typeface="宋体" panose="02010600030101010101" pitchFamily="2" charset="-122"/>
                <a:cs typeface="宋体" panose="02010600030101010101" pitchFamily="2" charset="-122"/>
              </a:rPr>
              <a:t>认知、审美和再创造</a:t>
            </a:r>
            <a:r>
              <a:rPr lang="en-US" altLang="zh-CN" sz="1800">
                <a:latin typeface="宋体" panose="02010600030101010101" pitchFamily="2" charset="-122"/>
                <a:ea typeface="宋体" panose="02010600030101010101" pitchFamily="2" charset="-122"/>
                <a:cs typeface="宋体" panose="02010600030101010101" pitchFamily="2" charset="-122"/>
              </a:rPr>
              <a:t>的过程。</a:t>
            </a:r>
            <a:endParaRPr lang="en-US" altLang="zh-CN" sz="1800" b="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AutoShape 2" descr="https://photo.tuchong.com/12667571/f/258460259.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nvGrpSpPr>
          <p:cNvPr id="7" name="组合 6"/>
          <p:cNvGrpSpPr/>
          <p:nvPr/>
        </p:nvGrpSpPr>
        <p:grpSpPr>
          <a:xfrm>
            <a:off x="5908040" y="2070735"/>
            <a:ext cx="3067050" cy="2507615"/>
            <a:chOff x="9216" y="3197"/>
            <a:chExt cx="4830" cy="3949"/>
          </a:xfrm>
        </p:grpSpPr>
        <p:pic>
          <p:nvPicPr>
            <p:cNvPr id="5" name="图片 4"/>
            <p:cNvPicPr/>
            <p:nvPr/>
          </p:nvPicPr>
          <p:blipFill>
            <a:blip r:embed="rId2"/>
            <a:stretch>
              <a:fillRect/>
            </a:stretch>
          </p:blipFill>
          <p:spPr>
            <a:xfrm>
              <a:off x="9216" y="3197"/>
              <a:ext cx="4830" cy="3317"/>
            </a:xfrm>
            <a:prstGeom prst="rect">
              <a:avLst/>
            </a:prstGeom>
            <a:noFill/>
            <a:ln w="9525">
              <a:noFill/>
            </a:ln>
          </p:spPr>
        </p:pic>
        <p:sp>
          <p:nvSpPr>
            <p:cNvPr id="6" name="文本框 5"/>
            <p:cNvSpPr txBox="1"/>
            <p:nvPr/>
          </p:nvSpPr>
          <p:spPr>
            <a:xfrm>
              <a:off x="9850" y="6694"/>
              <a:ext cx="3348" cy="453"/>
            </a:xfrm>
            <a:prstGeom prst="rect">
              <a:avLst/>
            </a:prstGeom>
            <a:ln>
              <a:noFill/>
            </a:ln>
          </p:spPr>
          <p:style>
            <a:lnRef idx="2">
              <a:schemeClr val="accent2"/>
            </a:lnRef>
            <a:fillRef idx="1">
              <a:schemeClr val="lt1"/>
            </a:fillRef>
            <a:effectRef idx="0">
              <a:schemeClr val="accent2"/>
            </a:effectRef>
            <a:fontRef idx="minor">
              <a:schemeClr val="dk1"/>
            </a:fontRef>
          </p:style>
          <p:txBody>
            <a:bodyPr>
              <a:noAutofit/>
            </a:bodyPr>
            <a:p>
              <a:pPr indent="284480">
                <a:lnSpc>
                  <a:spcPct val="125000"/>
                </a:lnSpc>
                <a:spcBef>
                  <a:spcPts val="0"/>
                </a:spcBef>
                <a:spcAft>
                  <a:spcPts val="0"/>
                </a:spcAft>
              </a:pPr>
              <a:r>
                <a:rPr lang="zh-CN" altLang="en-US" sz="1600" b="0">
                  <a:solidFill>
                    <a:srgbClr val="000000"/>
                  </a:solidFill>
                  <a:ea typeface="宋体" panose="02010600030101010101" pitchFamily="2" charset="-122"/>
                </a:rPr>
                <a:t>舞剧《孔雀》剧照</a:t>
              </a:r>
              <a:endParaRPr lang="zh-CN" altLang="en-US" sz="1600" b="0">
                <a:solidFill>
                  <a:srgbClr val="000000"/>
                </a:solidFill>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additive="base">
                                        <p:cTn id="7" dur="500"/>
                                        <p:tgtEl>
                                          <p:spTgt spid="100">
                                            <p:txEl>
                                              <p:pRg st="0" end="0"/>
                                            </p:txEl>
                                          </p:spTgt>
                                        </p:tgtEl>
                                        <p:attrNameLst>
                                          <p:attrName>ppt_x</p:attrName>
                                        </p:attrNameLst>
                                      </p:cBhvr>
                                      <p:tavLst>
                                        <p:tav tm="0">
                                          <p:val>
                                            <p:strVal val="#ppt_x-#ppt_w*1.125000"/>
                                          </p:val>
                                        </p:tav>
                                        <p:tav tm="100000">
                                          <p:val>
                                            <p:strVal val="#ppt_x"/>
                                          </p:val>
                                        </p:tav>
                                      </p:tavLst>
                                    </p:anim>
                                    <p:animEffect transition="in" filter="wipe(right)">
                                      <p:cBhvr>
                                        <p:cTn id="8" dur="500"/>
                                        <p:tgtEl>
                                          <p:spTgt spid="100">
                                            <p:txEl>
                                              <p:pRg st="0" end="0"/>
                                            </p:txEl>
                                          </p:spTgt>
                                        </p:tgtEl>
                                      </p:cBhvr>
                                    </p:animEffect>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8" presetClass="entr" presetSubtype="12"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strips(downLeft)">
                                      <p:cBhvr>
                                        <p:cTn id="18" dur="500"/>
                                        <p:tgtEl>
                                          <p:spTgt spid="7"/>
                                        </p:tgtEl>
                                      </p:cBhvr>
                                    </p:animEffect>
                                  </p:childTnLst>
                                </p:cTn>
                              </p:par>
                            </p:childTnLst>
                          </p:cTn>
                        </p:par>
                        <p:par>
                          <p:cTn id="19" fill="hold">
                            <p:stCondLst>
                              <p:cond delay="2000"/>
                            </p:stCondLst>
                            <p:childTnLst>
                              <p:par>
                                <p:cTn id="20" presetID="42" presetClass="entr" presetSubtype="0" fill="hold" nodeType="after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fade">
                                      <p:cBhvr>
                                        <p:cTn id="22" dur="1000"/>
                                        <p:tgtEl>
                                          <p:spTgt spid="3">
                                            <p:txEl>
                                              <p:pRg st="1" end="1"/>
                                            </p:txEl>
                                          </p:spTgt>
                                        </p:tgtEl>
                                      </p:cBhvr>
                                    </p:animEffect>
                                    <p:anim calcmode="lin" valueType="num">
                                      <p:cBhvr>
                                        <p:cTn id="2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398145" y="588010"/>
            <a:ext cx="5405755" cy="758190"/>
          </a:xfrm>
          <a:prstGeom prst="rect">
            <a:avLst/>
          </a:prstGeom>
          <a:noFill/>
          <a:ln w="9525">
            <a:noFill/>
          </a:ln>
        </p:spPr>
        <p:txBody>
          <a:bodyPr>
            <a:noAutofit/>
          </a:bodyPr>
          <a:lstStyle/>
          <a:p>
            <a:pPr>
              <a:lnSpc>
                <a:spcPct val="125000"/>
              </a:lnSpc>
            </a:pPr>
            <a:r>
              <a:rPr lang="zh-CN" altLang="en-US" sz="2000" b="1" dirty="0" smtClean="0">
                <a:solidFill>
                  <a:prstClr val="black"/>
                </a:solidFill>
                <a:latin typeface="黑体" panose="02010609060101010101" charset="-122"/>
                <a:ea typeface="黑体" panose="02010609060101010101" charset="-122"/>
                <a:cs typeface="黑体" panose="02010609060101010101" charset="-122"/>
              </a:rPr>
              <a:t>舞蹈鉴赏</a:t>
            </a:r>
            <a:r>
              <a:rPr lang="zh-CN" altLang="zh-CN" sz="2000" b="1" dirty="0">
                <a:latin typeface="黑体" panose="02010609060101010101" charset="-122"/>
                <a:ea typeface="黑体" panose="02010609060101010101" charset="-122"/>
              </a:rPr>
              <a:t>要经历三个心理过程</a:t>
            </a:r>
            <a:endParaRPr lang="en-US" altLang="zh-CN" sz="2000" b="1" dirty="0">
              <a:solidFill>
                <a:prstClr val="black"/>
              </a:solidFill>
              <a:latin typeface="黑体" panose="02010609060101010101" charset="-122"/>
              <a:ea typeface="黑体" panose="02010609060101010101" charset="-122"/>
              <a:cs typeface="黑体" panose="02010609060101010101" charset="-122"/>
            </a:endParaRPr>
          </a:p>
          <a:p>
            <a:pPr>
              <a:lnSpc>
                <a:spcPct val="125000"/>
              </a:lnSpc>
            </a:pPr>
            <a:endParaRPr lang="en-US" altLang="zh-CN" sz="2400" dirty="0">
              <a:solidFill>
                <a:prstClr val="black"/>
              </a:solidFill>
              <a:latin typeface="黑体" panose="02010609060101010101" charset="-122"/>
              <a:ea typeface="黑体" panose="02010609060101010101" charset="-122"/>
              <a:cs typeface="黑体" panose="02010609060101010101" charset="-122"/>
            </a:endParaRPr>
          </a:p>
          <a:p>
            <a:pPr>
              <a:lnSpc>
                <a:spcPct val="125000"/>
              </a:lnSpc>
            </a:pPr>
            <a:endParaRPr lang="en-US" altLang="zh-CN" sz="1800" dirty="0">
              <a:solidFill>
                <a:prstClr val="black"/>
              </a:solidFill>
              <a:ea typeface="宋体" panose="02010600030101010101" pitchFamily="2" charset="-122"/>
            </a:endParaRPr>
          </a:p>
          <a:p>
            <a:pPr>
              <a:lnSpc>
                <a:spcPct val="125000"/>
              </a:lnSpc>
            </a:pPr>
            <a:endParaRPr lang="en-US" altLang="zh-CN" sz="1800" dirty="0">
              <a:solidFill>
                <a:prstClr val="black"/>
              </a:solidFill>
              <a:ea typeface="宋体" panose="02010600030101010101" pitchFamily="2" charset="-122"/>
            </a:endParaRPr>
          </a:p>
          <a:p>
            <a:pPr>
              <a:lnSpc>
                <a:spcPct val="125000"/>
              </a:lnSpc>
            </a:pPr>
            <a:endParaRPr lang="en-US" altLang="zh-CN" sz="1800" dirty="0">
              <a:solidFill>
                <a:prstClr val="black"/>
              </a:solidFill>
              <a:ea typeface="宋体" panose="02010600030101010101" pitchFamily="2" charset="-122"/>
            </a:endParaRPr>
          </a:p>
          <a:p>
            <a:pPr>
              <a:lnSpc>
                <a:spcPct val="125000"/>
              </a:lnSpc>
            </a:pPr>
            <a:r>
              <a:rPr lang="en-US" altLang="zh-CN" sz="1800" dirty="0">
                <a:solidFill>
                  <a:prstClr val="black"/>
                </a:solidFill>
                <a:ea typeface="宋体" panose="02010600030101010101" pitchFamily="2" charset="-122"/>
              </a:rPr>
              <a:t>        </a:t>
            </a:r>
            <a:endParaRPr lang="zh-CN" altLang="en-US" sz="1800" dirty="0">
              <a:solidFill>
                <a:prstClr val="black"/>
              </a:solidFill>
              <a:ea typeface="宋体" panose="02010600030101010101" pitchFamily="2" charset="-122"/>
            </a:endParaRPr>
          </a:p>
        </p:txBody>
      </p:sp>
      <p:sp>
        <p:nvSpPr>
          <p:cNvPr id="3" name="文本框 2"/>
          <p:cNvSpPr txBox="1"/>
          <p:nvPr/>
        </p:nvSpPr>
        <p:spPr>
          <a:xfrm>
            <a:off x="694599" y="1523390"/>
            <a:ext cx="8063527" cy="2489810"/>
          </a:xfrm>
          <a:prstGeom prst="rect">
            <a:avLst/>
          </a:prstGeom>
          <a:ln>
            <a:noFill/>
          </a:ln>
        </p:spPr>
        <p:style>
          <a:lnRef idx="2">
            <a:schemeClr val="accent2"/>
          </a:lnRef>
          <a:fillRef idx="1">
            <a:schemeClr val="lt1"/>
          </a:fillRef>
          <a:effectRef idx="0">
            <a:schemeClr val="accent2"/>
          </a:effectRef>
          <a:fontRef idx="minor">
            <a:schemeClr val="dk1"/>
          </a:fontRef>
        </p:style>
        <p:txBody>
          <a:bodyPr>
            <a:noAutofit/>
          </a:bodyPr>
          <a:lstStyle/>
          <a:p>
            <a:pPr eaLnBrk="0">
              <a:lnSpc>
                <a:spcPct val="125000"/>
              </a:lnSpc>
              <a:spcBef>
                <a:spcPts val="0"/>
              </a:spcBef>
              <a:spcAft>
                <a:spcPts val="0"/>
              </a:spcAft>
            </a:pPr>
            <a:r>
              <a:rPr lang="zh-CN" altLang="zh-CN" sz="1800" b="1" dirty="0" smtClean="0">
                <a:latin typeface="宋体" panose="02010600030101010101" pitchFamily="2" charset="-122"/>
                <a:ea typeface="宋体" panose="02010600030101010101" pitchFamily="2" charset="-122"/>
              </a:rPr>
              <a:t>第一层次</a:t>
            </a:r>
            <a:r>
              <a:rPr lang="en-US" altLang="zh-CN" sz="1800" b="1" dirty="0" smtClean="0">
                <a:latin typeface="宋体" panose="02010600030101010101" pitchFamily="2" charset="-122"/>
                <a:ea typeface="宋体" panose="02010600030101010101" pitchFamily="2" charset="-122"/>
              </a:rPr>
              <a:t>  </a:t>
            </a:r>
            <a:r>
              <a:rPr lang="zh-CN" altLang="zh-CN" sz="1800" dirty="0" smtClean="0">
                <a:latin typeface="宋体" panose="02010600030101010101" pitchFamily="2" charset="-122"/>
                <a:ea typeface="宋体" panose="02010600030101010101" pitchFamily="2" charset="-122"/>
              </a:rPr>
              <a:t>是</a:t>
            </a:r>
            <a:r>
              <a:rPr lang="zh-CN" altLang="zh-CN" sz="1800" dirty="0">
                <a:latin typeface="宋体" panose="02010600030101010101" pitchFamily="2" charset="-122"/>
                <a:ea typeface="宋体" panose="02010600030101010101" pitchFamily="2" charset="-122"/>
              </a:rPr>
              <a:t>对舞蹈作品动态形象的感觉</a:t>
            </a:r>
            <a:r>
              <a:rPr lang="zh-CN" altLang="zh-CN" sz="1800" dirty="0" smtClean="0">
                <a:latin typeface="宋体" panose="02010600030101010101" pitchFamily="2" charset="-122"/>
                <a:ea typeface="宋体" panose="02010600030101010101" pitchFamily="2" charset="-122"/>
              </a:rPr>
              <a:t>；</a:t>
            </a:r>
            <a:endParaRPr lang="en-US" altLang="zh-CN" sz="1800" dirty="0" smtClean="0">
              <a:latin typeface="宋体" panose="02010600030101010101" pitchFamily="2" charset="-122"/>
              <a:ea typeface="宋体" panose="02010600030101010101" pitchFamily="2" charset="-122"/>
            </a:endParaRPr>
          </a:p>
          <a:p>
            <a:pPr eaLnBrk="0">
              <a:lnSpc>
                <a:spcPct val="125000"/>
              </a:lnSpc>
              <a:spcBef>
                <a:spcPts val="0"/>
              </a:spcBef>
              <a:spcAft>
                <a:spcPts val="0"/>
              </a:spcAft>
            </a:pPr>
            <a:endParaRPr lang="en-US" altLang="zh-CN" sz="1800" dirty="0">
              <a:latin typeface="宋体" panose="02010600030101010101" pitchFamily="2" charset="-122"/>
              <a:ea typeface="宋体" panose="02010600030101010101" pitchFamily="2" charset="-122"/>
            </a:endParaRPr>
          </a:p>
          <a:p>
            <a:pPr eaLnBrk="0">
              <a:lnSpc>
                <a:spcPct val="125000"/>
              </a:lnSpc>
              <a:spcBef>
                <a:spcPts val="0"/>
              </a:spcBef>
              <a:spcAft>
                <a:spcPts val="0"/>
              </a:spcAft>
            </a:pPr>
            <a:r>
              <a:rPr lang="en-US" altLang="zh-CN" sz="1800" b="1" dirty="0" smtClean="0">
                <a:latin typeface="宋体" panose="02010600030101010101" pitchFamily="2" charset="-122"/>
                <a:ea typeface="宋体" panose="02010600030101010101" pitchFamily="2" charset="-122"/>
              </a:rPr>
              <a:t>    </a:t>
            </a:r>
            <a:r>
              <a:rPr lang="zh-CN" altLang="zh-CN" sz="1800" b="1" dirty="0" smtClean="0">
                <a:latin typeface="宋体" panose="02010600030101010101" pitchFamily="2" charset="-122"/>
                <a:ea typeface="宋体" panose="02010600030101010101" pitchFamily="2" charset="-122"/>
              </a:rPr>
              <a:t>第二层次</a:t>
            </a:r>
            <a:r>
              <a:rPr lang="en-US" altLang="zh-CN" sz="1800" b="1" dirty="0" smtClean="0">
                <a:latin typeface="宋体" panose="02010600030101010101" pitchFamily="2" charset="-122"/>
                <a:ea typeface="宋体" panose="02010600030101010101" pitchFamily="2" charset="-122"/>
              </a:rPr>
              <a:t>  </a:t>
            </a:r>
            <a:r>
              <a:rPr lang="zh-CN" altLang="zh-CN" sz="1800" dirty="0" smtClean="0">
                <a:latin typeface="宋体" panose="02010600030101010101" pitchFamily="2" charset="-122"/>
                <a:ea typeface="宋体" panose="02010600030101010101" pitchFamily="2" charset="-122"/>
              </a:rPr>
              <a:t>是</a:t>
            </a:r>
            <a:r>
              <a:rPr lang="zh-CN" altLang="zh-CN" sz="1800" dirty="0">
                <a:latin typeface="宋体" panose="02010600030101010101" pitchFamily="2" charset="-122"/>
                <a:ea typeface="宋体" panose="02010600030101010101" pitchFamily="2" charset="-122"/>
              </a:rPr>
              <a:t>由作品流动的形象所产生的体验、想象与联想</a:t>
            </a:r>
            <a:r>
              <a:rPr lang="zh-CN" altLang="zh-CN" sz="1800" dirty="0" smtClean="0">
                <a:latin typeface="宋体" panose="02010600030101010101" pitchFamily="2" charset="-122"/>
                <a:ea typeface="宋体" panose="02010600030101010101" pitchFamily="2" charset="-122"/>
              </a:rPr>
              <a:t>；</a:t>
            </a:r>
            <a:endParaRPr lang="en-US" altLang="zh-CN" sz="1800" dirty="0" smtClean="0">
              <a:latin typeface="宋体" panose="02010600030101010101" pitchFamily="2" charset="-122"/>
              <a:ea typeface="宋体" panose="02010600030101010101" pitchFamily="2" charset="-122"/>
            </a:endParaRPr>
          </a:p>
          <a:p>
            <a:pPr eaLnBrk="0">
              <a:lnSpc>
                <a:spcPct val="125000"/>
              </a:lnSpc>
              <a:spcBef>
                <a:spcPts val="0"/>
              </a:spcBef>
              <a:spcAft>
                <a:spcPts val="0"/>
              </a:spcAft>
            </a:pPr>
            <a:endParaRPr lang="en-US" altLang="zh-CN" sz="1800" dirty="0">
              <a:latin typeface="宋体" panose="02010600030101010101" pitchFamily="2" charset="-122"/>
              <a:ea typeface="宋体" panose="02010600030101010101" pitchFamily="2" charset="-122"/>
            </a:endParaRPr>
          </a:p>
          <a:p>
            <a:pPr algn="just" eaLnBrk="0">
              <a:lnSpc>
                <a:spcPct val="125000"/>
              </a:lnSpc>
              <a:spcBef>
                <a:spcPts val="0"/>
              </a:spcBef>
              <a:spcAft>
                <a:spcPts val="0"/>
              </a:spcAft>
            </a:pPr>
            <a:r>
              <a:rPr lang="zh-CN" altLang="zh-CN" sz="1800" dirty="0" smtClean="0">
                <a:latin typeface="宋体" panose="02010600030101010101" pitchFamily="2" charset="-122"/>
                <a:ea typeface="宋体" panose="02010600030101010101" pitchFamily="2" charset="-122"/>
              </a:rPr>
              <a:t> </a:t>
            </a:r>
            <a:r>
              <a:rPr lang="en-US" altLang="zh-CN" sz="1800" dirty="0" smtClean="0">
                <a:latin typeface="宋体" panose="02010600030101010101" pitchFamily="2" charset="-122"/>
                <a:ea typeface="宋体" panose="02010600030101010101" pitchFamily="2" charset="-122"/>
              </a:rPr>
              <a:t>      </a:t>
            </a:r>
            <a:r>
              <a:rPr lang="zh-CN" altLang="zh-CN" sz="1800" b="1" dirty="0" smtClean="0">
                <a:latin typeface="宋体" panose="02010600030101010101" pitchFamily="2" charset="-122"/>
                <a:ea typeface="宋体" panose="02010600030101010101" pitchFamily="2" charset="-122"/>
              </a:rPr>
              <a:t>第三层次</a:t>
            </a:r>
            <a:r>
              <a:rPr lang="en-US" altLang="zh-CN" sz="1800" b="1" dirty="0" smtClean="0">
                <a:latin typeface="宋体" panose="02010600030101010101" pitchFamily="2" charset="-122"/>
                <a:ea typeface="宋体" panose="02010600030101010101" pitchFamily="2" charset="-122"/>
              </a:rPr>
              <a:t>  </a:t>
            </a:r>
            <a:r>
              <a:rPr lang="zh-CN" altLang="zh-CN" sz="1800" dirty="0" smtClean="0">
                <a:latin typeface="宋体" panose="02010600030101010101" pitchFamily="2" charset="-122"/>
                <a:ea typeface="宋体" panose="02010600030101010101" pitchFamily="2" charset="-122"/>
              </a:rPr>
              <a:t>是</a:t>
            </a:r>
            <a:r>
              <a:rPr lang="zh-CN" altLang="zh-CN" sz="1800" dirty="0">
                <a:latin typeface="宋体" panose="02010600030101010101" pitchFamily="2" charset="-122"/>
                <a:ea typeface="宋体" panose="02010600030101010101" pitchFamily="2" charset="-122"/>
              </a:rPr>
              <a:t>通过想象、联想等一系列复杂的心理活动，对</a:t>
            </a:r>
            <a:r>
              <a:rPr lang="zh-CN" altLang="zh-CN" sz="1800" dirty="0" smtClean="0">
                <a:latin typeface="宋体" panose="02010600030101010101" pitchFamily="2" charset="-122"/>
                <a:ea typeface="宋体" panose="02010600030101010101" pitchFamily="2" charset="-122"/>
              </a:rPr>
              <a:t>作品内涵、</a:t>
            </a:r>
            <a:r>
              <a:rPr lang="en-US" altLang="zh-CN" sz="1800" dirty="0" smtClean="0">
                <a:latin typeface="宋体" panose="02010600030101010101" pitchFamily="2" charset="-122"/>
                <a:ea typeface="宋体" panose="02010600030101010101" pitchFamily="2" charset="-122"/>
              </a:rPr>
              <a:t> </a:t>
            </a:r>
            <a:endParaRPr lang="en-US" altLang="zh-CN" sz="1800" dirty="0" smtClean="0">
              <a:latin typeface="宋体" panose="02010600030101010101" pitchFamily="2" charset="-122"/>
              <a:ea typeface="宋体" panose="02010600030101010101" pitchFamily="2" charset="-122"/>
            </a:endParaRPr>
          </a:p>
          <a:p>
            <a:pPr algn="just" eaLnBrk="0">
              <a:lnSpc>
                <a:spcPct val="125000"/>
              </a:lnSpc>
              <a:spcBef>
                <a:spcPts val="0"/>
              </a:spcBef>
              <a:spcAft>
                <a:spcPts val="0"/>
              </a:spcAft>
            </a:pPr>
            <a:r>
              <a:rPr lang="en-US" altLang="zh-CN" sz="1800" dirty="0" smtClean="0">
                <a:latin typeface="宋体" panose="02010600030101010101" pitchFamily="2" charset="-122"/>
                <a:ea typeface="宋体" panose="02010600030101010101" pitchFamily="2" charset="-122"/>
              </a:rPr>
              <a:t>                 </a:t>
            </a:r>
            <a:r>
              <a:rPr lang="zh-CN" altLang="en-US" sz="1800" dirty="0" smtClean="0">
                <a:latin typeface="宋体" panose="02010600030101010101" pitchFamily="2" charset="-122"/>
                <a:ea typeface="宋体" panose="02010600030101010101" pitchFamily="2" charset="-122"/>
              </a:rPr>
              <a:t>意</a:t>
            </a:r>
            <a:r>
              <a:rPr lang="zh-CN" altLang="zh-CN" sz="1800" dirty="0" smtClean="0">
                <a:latin typeface="宋体" panose="02010600030101010101" pitchFamily="2" charset="-122"/>
                <a:ea typeface="宋体" panose="02010600030101010101" pitchFamily="2" charset="-122"/>
              </a:rPr>
              <a:t>蕴</a:t>
            </a:r>
            <a:r>
              <a:rPr lang="zh-CN" altLang="zh-CN" sz="1800" dirty="0">
                <a:latin typeface="宋体" panose="02010600030101010101" pitchFamily="2" charset="-122"/>
                <a:ea typeface="宋体" panose="02010600030101010101" pitchFamily="2" charset="-122"/>
              </a:rPr>
              <a:t>的领悟。</a:t>
            </a:r>
            <a:endParaRPr lang="zh-CN" altLang="zh-CN" sz="1800" dirty="0">
              <a:latin typeface="宋体" panose="02010600030101010101" pitchFamily="2" charset="-122"/>
              <a:ea typeface="宋体" panose="02010600030101010101" pitchFamily="2" charset="-122"/>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1269869">
            <a:off x="467507" y="1538034"/>
            <a:ext cx="322356" cy="351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5625" y="2160579"/>
            <a:ext cx="322356" cy="351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34928" y="2863240"/>
            <a:ext cx="322356" cy="351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additive="base">
                                        <p:cTn id="7" dur="500"/>
                                        <p:tgtEl>
                                          <p:spTgt spid="100">
                                            <p:txEl>
                                              <p:pRg st="0" end="0"/>
                                            </p:txEl>
                                          </p:spTgt>
                                        </p:tgtEl>
                                        <p:attrNameLst>
                                          <p:attrName>ppt_x</p:attrName>
                                        </p:attrNameLst>
                                      </p:cBhvr>
                                      <p:tavLst>
                                        <p:tav tm="0">
                                          <p:val>
                                            <p:strVal val="#ppt_x-#ppt_w*1.125000"/>
                                          </p:val>
                                        </p:tav>
                                        <p:tav tm="100000">
                                          <p:val>
                                            <p:strVal val="#ppt_x"/>
                                          </p:val>
                                        </p:tav>
                                      </p:tavLst>
                                    </p:anim>
                                    <p:animEffect transition="in" filter="wipe(right)">
                                      <p:cBhvr>
                                        <p:cTn id="8" dur="500"/>
                                        <p:tgtEl>
                                          <p:spTgt spid="100">
                                            <p:txEl>
                                              <p:pRg st="0" end="0"/>
                                            </p:txEl>
                                          </p:spTgt>
                                        </p:tgtEl>
                                      </p:cBhvr>
                                    </p:animEffect>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1000"/>
                                        <p:tgtEl>
                                          <p:spTgt spid="3">
                                            <p:txEl>
                                              <p:pRg st="2" end="2"/>
                                            </p:txEl>
                                          </p:spTgt>
                                        </p:tgtEl>
                                      </p:cBhvr>
                                    </p:animEffect>
                                    <p:anim calcmode="lin" valueType="num">
                                      <p:cBhvr>
                                        <p:cTn id="1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2" presetClass="entr" presetSubtype="0" fill="hold" nodeType="after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1000"/>
                                        <p:tgtEl>
                                          <p:spTgt spid="3">
                                            <p:txEl>
                                              <p:pRg st="4" end="4"/>
                                            </p:txEl>
                                          </p:spTgt>
                                        </p:tgtEl>
                                      </p:cBhvr>
                                    </p:animEffect>
                                    <p:anim calcmode="lin" valueType="num">
                                      <p:cBhvr>
                                        <p:cTn id="2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42" presetClass="entr" presetSubtype="0" fill="hold" nodeType="after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fade">
                                      <p:cBhvr>
                                        <p:cTn id="30" dur="1000"/>
                                        <p:tgtEl>
                                          <p:spTgt spid="3">
                                            <p:txEl>
                                              <p:pRg st="5" end="5"/>
                                            </p:txEl>
                                          </p:spTgt>
                                        </p:tgtEl>
                                      </p:cBhvr>
                                    </p:animEffect>
                                    <p:anim calcmode="lin" valueType="num">
                                      <p:cBhvr>
                                        <p:cTn id="31"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2"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92100" y="2032674"/>
            <a:ext cx="1368688" cy="1395073"/>
            <a:chOff x="1166113" y="1950595"/>
            <a:chExt cx="1888871" cy="1865430"/>
          </a:xfrm>
        </p:grpSpPr>
        <p:sp>
          <p:nvSpPr>
            <p:cNvPr id="7" name="泪滴形 6"/>
            <p:cNvSpPr/>
            <p:nvPr/>
          </p:nvSpPr>
          <p:spPr>
            <a:xfrm rot="18900000" flipH="1">
              <a:off x="1166113" y="1950595"/>
              <a:ext cx="1888871" cy="1865430"/>
            </a:xfrm>
            <a:prstGeom prst="teardrop">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white"/>
                </a:solidFill>
                <a:effectLst/>
                <a:uLnTx/>
                <a:uFillTx/>
                <a:cs typeface="+mn-ea"/>
                <a:sym typeface="+mn-lt"/>
              </a:endParaRPr>
            </a:p>
          </p:txBody>
        </p:sp>
        <p:sp>
          <p:nvSpPr>
            <p:cNvPr id="13" name="泪滴形 12"/>
            <p:cNvSpPr/>
            <p:nvPr/>
          </p:nvSpPr>
          <p:spPr>
            <a:xfrm rot="18900000" flipH="1">
              <a:off x="1224726" y="2022128"/>
              <a:ext cx="1745629" cy="1722715"/>
            </a:xfrm>
            <a:prstGeom prst="teardrop">
              <a:avLst/>
            </a:prstGeom>
            <a:solidFill>
              <a:schemeClr val="accent3"/>
            </a:solidFill>
            <a:ln w="14288" cap="flat">
              <a:noFill/>
              <a:prstDash val="solid"/>
              <a:miter lim="800000"/>
            </a:ln>
            <a:effectLst/>
          </p:spPr>
          <p:txBody>
            <a:bodyPr lIns="68271" tIns="34136" rIns="68271" bIns="34136"/>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sp>
          <p:nvSpPr>
            <p:cNvPr id="42006" name="文本框 27"/>
            <p:cNvSpPr txBox="1">
              <a:spLocks noChangeArrowheads="1"/>
            </p:cNvSpPr>
            <p:nvPr/>
          </p:nvSpPr>
          <p:spPr bwMode="auto">
            <a:xfrm>
              <a:off x="1522754" y="2407381"/>
              <a:ext cx="1096408" cy="915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271" tIns="34136" rIns="68271" bIns="34136">
              <a:spAutoFit/>
            </a:bodyPr>
            <a:lstStyle>
              <a:lvl1pPr>
                <a:defRPr>
                  <a:solidFill>
                    <a:schemeClr val="tx1"/>
                  </a:solidFill>
                  <a:latin typeface="Calibri" panose="020F0502020204030204" pitchFamily="34" charset="0"/>
                  <a:ea typeface="微软雅黑" panose="020B0503020204020204" charset="-122"/>
                </a:defRPr>
              </a:lvl1pPr>
              <a:lvl2pPr marL="742950" indent="-285750">
                <a:defRPr>
                  <a:solidFill>
                    <a:schemeClr val="tx1"/>
                  </a:solidFill>
                  <a:latin typeface="Calibri" panose="020F0502020204030204" pitchFamily="34" charset="0"/>
                  <a:ea typeface="微软雅黑" panose="020B0503020204020204" charset="-122"/>
                </a:defRPr>
              </a:lvl2pPr>
              <a:lvl3pPr marL="1143000" indent="-228600">
                <a:defRPr>
                  <a:solidFill>
                    <a:schemeClr val="tx1"/>
                  </a:solidFill>
                  <a:latin typeface="Calibri" panose="020F0502020204030204" pitchFamily="34" charset="0"/>
                  <a:ea typeface="微软雅黑" panose="020B0503020204020204" charset="-122"/>
                </a:defRPr>
              </a:lvl3pPr>
              <a:lvl4pPr marL="1600200" indent="-228600">
                <a:defRPr>
                  <a:solidFill>
                    <a:schemeClr val="tx1"/>
                  </a:solidFill>
                  <a:latin typeface="Calibri" panose="020F0502020204030204" pitchFamily="34" charset="0"/>
                  <a:ea typeface="微软雅黑" panose="020B0503020204020204" charset="-122"/>
                </a:defRPr>
              </a:lvl4pPr>
              <a:lvl5pPr marL="2057400" indent="-228600">
                <a:defRPr>
                  <a:solidFill>
                    <a:schemeClr val="tx1"/>
                  </a:solidFill>
                  <a:latin typeface="Calibri" panose="020F0502020204030204" pitchFamily="34" charset="0"/>
                  <a:ea typeface="微软雅黑" panose="020B050302020402020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9pPr>
            </a:lstStyle>
            <a:p>
              <a:pPr lvl="0" algn="ctr">
                <a:defRPr/>
              </a:pPr>
              <a:r>
                <a:rPr lang="zh-CN" altLang="zh-CN" sz="2000" b="1" dirty="0">
                  <a:solidFill>
                    <a:prstClr val="white"/>
                  </a:solidFill>
                  <a:latin typeface="宋体" panose="02010600030101010101" pitchFamily="2" charset="-122"/>
                  <a:ea typeface="宋体" panose="02010600030101010101" pitchFamily="2" charset="-122"/>
                  <a:cs typeface="+mn-ea"/>
                </a:rPr>
                <a:t>德育功能</a:t>
              </a:r>
              <a:endParaRPr lang="zh-CN" altLang="en-US" sz="2000" b="1" dirty="0">
                <a:solidFill>
                  <a:prstClr val="white"/>
                </a:solidFill>
                <a:latin typeface="宋体" panose="02010600030101010101" pitchFamily="2" charset="-122"/>
                <a:ea typeface="宋体" panose="02010600030101010101" pitchFamily="2" charset="-122"/>
                <a:cs typeface="+mn-ea"/>
                <a:sym typeface="+mn-lt"/>
              </a:endParaRPr>
            </a:p>
          </p:txBody>
        </p:sp>
      </p:grpSp>
      <p:grpSp>
        <p:nvGrpSpPr>
          <p:cNvPr id="6" name="组合 5"/>
          <p:cNvGrpSpPr/>
          <p:nvPr/>
        </p:nvGrpSpPr>
        <p:grpSpPr>
          <a:xfrm>
            <a:off x="1742917" y="1979446"/>
            <a:ext cx="1343397" cy="1402858"/>
            <a:chOff x="2861122" y="1950734"/>
            <a:chExt cx="1888589" cy="1865151"/>
          </a:xfrm>
        </p:grpSpPr>
        <p:sp>
          <p:nvSpPr>
            <p:cNvPr id="3" name="椭圆 2"/>
            <p:cNvSpPr/>
            <p:nvPr/>
          </p:nvSpPr>
          <p:spPr>
            <a:xfrm>
              <a:off x="2861122" y="1950734"/>
              <a:ext cx="1888589" cy="1865151"/>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white"/>
                </a:solidFill>
                <a:effectLst/>
                <a:uLnTx/>
                <a:uFillTx/>
                <a:cs typeface="+mn-ea"/>
                <a:sym typeface="+mn-lt"/>
              </a:endParaRPr>
            </a:p>
          </p:txBody>
        </p:sp>
        <p:sp>
          <p:nvSpPr>
            <p:cNvPr id="41993" name="椭圆 13"/>
            <p:cNvSpPr>
              <a:spLocks noChangeArrowheads="1"/>
            </p:cNvSpPr>
            <p:nvPr/>
          </p:nvSpPr>
          <p:spPr bwMode="auto">
            <a:xfrm>
              <a:off x="2933012" y="2021504"/>
              <a:ext cx="1744363" cy="1722715"/>
            </a:xfrm>
            <a:prstGeom prst="ellipse">
              <a:avLst/>
            </a:prstGeom>
            <a:solidFill>
              <a:schemeClr val="accent1"/>
            </a:solidFill>
            <a:ln>
              <a:noFill/>
            </a:ln>
          </p:spPr>
          <p:txBody>
            <a:bodyPr lIns="68271" tIns="34136" rIns="68271" bIns="34136"/>
            <a:lstStyle>
              <a:lvl1pPr>
                <a:defRPr>
                  <a:solidFill>
                    <a:schemeClr val="tx1"/>
                  </a:solidFill>
                  <a:latin typeface="Calibri" panose="020F0502020204030204" pitchFamily="34" charset="0"/>
                  <a:ea typeface="微软雅黑" panose="020B0503020204020204" charset="-122"/>
                </a:defRPr>
              </a:lvl1pPr>
              <a:lvl2pPr marL="742950" indent="-285750">
                <a:defRPr>
                  <a:solidFill>
                    <a:schemeClr val="tx1"/>
                  </a:solidFill>
                  <a:latin typeface="Calibri" panose="020F0502020204030204" pitchFamily="34" charset="0"/>
                  <a:ea typeface="微软雅黑" panose="020B0503020204020204" charset="-122"/>
                </a:defRPr>
              </a:lvl2pPr>
              <a:lvl3pPr marL="1143000" indent="-228600">
                <a:defRPr>
                  <a:solidFill>
                    <a:schemeClr val="tx1"/>
                  </a:solidFill>
                  <a:latin typeface="Calibri" panose="020F0502020204030204" pitchFamily="34" charset="0"/>
                  <a:ea typeface="微软雅黑" panose="020B0503020204020204" charset="-122"/>
                </a:defRPr>
              </a:lvl3pPr>
              <a:lvl4pPr marL="1600200" indent="-228600">
                <a:defRPr>
                  <a:solidFill>
                    <a:schemeClr val="tx1"/>
                  </a:solidFill>
                  <a:latin typeface="Calibri" panose="020F0502020204030204" pitchFamily="34" charset="0"/>
                  <a:ea typeface="微软雅黑" panose="020B0503020204020204" charset="-122"/>
                </a:defRPr>
              </a:lvl4pPr>
              <a:lvl5pPr marL="2057400" indent="-228600">
                <a:defRPr>
                  <a:solidFill>
                    <a:schemeClr val="tx1"/>
                  </a:solidFill>
                  <a:latin typeface="Calibri" panose="020F0502020204030204" pitchFamily="34" charset="0"/>
                  <a:ea typeface="微软雅黑" panose="020B050302020402020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latin typeface="+mn-lt"/>
                <a:ea typeface="+mn-ea"/>
                <a:cs typeface="+mn-ea"/>
                <a:sym typeface="+mn-lt"/>
              </a:endParaRPr>
            </a:p>
          </p:txBody>
        </p:sp>
        <p:sp>
          <p:nvSpPr>
            <p:cNvPr id="42007" name="文本框 28"/>
            <p:cNvSpPr txBox="1">
              <a:spLocks noChangeArrowheads="1"/>
            </p:cNvSpPr>
            <p:nvPr/>
          </p:nvSpPr>
          <p:spPr bwMode="auto">
            <a:xfrm>
              <a:off x="3257212" y="2453990"/>
              <a:ext cx="1096408" cy="910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271" tIns="34136" rIns="68271" bIns="34136">
              <a:spAutoFit/>
            </a:bodyPr>
            <a:lstStyle>
              <a:lvl1pPr>
                <a:defRPr>
                  <a:solidFill>
                    <a:schemeClr val="tx1"/>
                  </a:solidFill>
                  <a:latin typeface="Calibri" panose="020F0502020204030204" pitchFamily="34" charset="0"/>
                  <a:ea typeface="微软雅黑" panose="020B0503020204020204" charset="-122"/>
                </a:defRPr>
              </a:lvl1pPr>
              <a:lvl2pPr marL="742950" indent="-285750">
                <a:defRPr>
                  <a:solidFill>
                    <a:schemeClr val="tx1"/>
                  </a:solidFill>
                  <a:latin typeface="Calibri" panose="020F0502020204030204" pitchFamily="34" charset="0"/>
                  <a:ea typeface="微软雅黑" panose="020B0503020204020204" charset="-122"/>
                </a:defRPr>
              </a:lvl2pPr>
              <a:lvl3pPr marL="1143000" indent="-228600">
                <a:defRPr>
                  <a:solidFill>
                    <a:schemeClr val="tx1"/>
                  </a:solidFill>
                  <a:latin typeface="Calibri" panose="020F0502020204030204" pitchFamily="34" charset="0"/>
                  <a:ea typeface="微软雅黑" panose="020B0503020204020204" charset="-122"/>
                </a:defRPr>
              </a:lvl3pPr>
              <a:lvl4pPr marL="1600200" indent="-228600">
                <a:defRPr>
                  <a:solidFill>
                    <a:schemeClr val="tx1"/>
                  </a:solidFill>
                  <a:latin typeface="Calibri" panose="020F0502020204030204" pitchFamily="34" charset="0"/>
                  <a:ea typeface="微软雅黑" panose="020B0503020204020204" charset="-122"/>
                </a:defRPr>
              </a:lvl4pPr>
              <a:lvl5pPr marL="2057400" indent="-228600">
                <a:defRPr>
                  <a:solidFill>
                    <a:schemeClr val="tx1"/>
                  </a:solidFill>
                  <a:latin typeface="Calibri" panose="020F0502020204030204" pitchFamily="34" charset="0"/>
                  <a:ea typeface="微软雅黑" panose="020B050302020402020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9pPr>
            </a:lstStyle>
            <a:p>
              <a:pPr algn="ctr">
                <a:defRPr/>
              </a:pPr>
              <a:r>
                <a:rPr lang="zh-CN" altLang="zh-CN" sz="2000" b="1" dirty="0">
                  <a:solidFill>
                    <a:prstClr val="white"/>
                  </a:solidFill>
                  <a:latin typeface="宋体" panose="02010600030101010101" pitchFamily="2" charset="-122"/>
                  <a:ea typeface="宋体" panose="02010600030101010101" pitchFamily="2" charset="-122"/>
                  <a:cs typeface="+mn-ea"/>
                </a:rPr>
                <a:t>文化传承</a:t>
              </a:r>
              <a:endParaRPr lang="zh-CN" altLang="en-US" sz="2000" b="1" dirty="0">
                <a:solidFill>
                  <a:prstClr val="white"/>
                </a:solidFill>
                <a:latin typeface="宋体" panose="02010600030101010101" pitchFamily="2" charset="-122"/>
                <a:ea typeface="宋体" panose="02010600030101010101" pitchFamily="2" charset="-122"/>
                <a:cs typeface="+mn-ea"/>
                <a:sym typeface="+mn-lt"/>
              </a:endParaRPr>
            </a:p>
          </p:txBody>
        </p:sp>
      </p:grpSp>
      <p:grpSp>
        <p:nvGrpSpPr>
          <p:cNvPr id="9" name="组合 8"/>
          <p:cNvGrpSpPr/>
          <p:nvPr/>
        </p:nvGrpSpPr>
        <p:grpSpPr>
          <a:xfrm>
            <a:off x="7428335" y="2054552"/>
            <a:ext cx="1441158" cy="1403068"/>
            <a:chOff x="6250576" y="1950595"/>
            <a:chExt cx="1888871" cy="1865430"/>
          </a:xfrm>
        </p:grpSpPr>
        <p:sp>
          <p:nvSpPr>
            <p:cNvPr id="18" name="泪滴形 17"/>
            <p:cNvSpPr/>
            <p:nvPr/>
          </p:nvSpPr>
          <p:spPr>
            <a:xfrm rot="2700000">
              <a:off x="6262297" y="1938874"/>
              <a:ext cx="1865430" cy="1888871"/>
            </a:xfrm>
            <a:prstGeom prst="teardrop">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white"/>
                </a:solidFill>
                <a:effectLst/>
                <a:uLnTx/>
                <a:uFillTx/>
                <a:cs typeface="+mn-ea"/>
                <a:sym typeface="+mn-lt"/>
              </a:endParaRPr>
            </a:p>
          </p:txBody>
        </p:sp>
        <p:sp>
          <p:nvSpPr>
            <p:cNvPr id="19" name="泪滴形 18"/>
            <p:cNvSpPr/>
            <p:nvPr/>
          </p:nvSpPr>
          <p:spPr>
            <a:xfrm rot="2700000">
              <a:off x="6333030" y="2011303"/>
              <a:ext cx="1723965" cy="1744363"/>
            </a:xfrm>
            <a:prstGeom prst="teardrop">
              <a:avLst/>
            </a:prstGeom>
            <a:solidFill>
              <a:schemeClr val="accent4"/>
            </a:solidFill>
            <a:ln w="14288" cap="flat">
              <a:noFill/>
              <a:prstDash val="solid"/>
              <a:miter lim="800000"/>
            </a:ln>
            <a:effectLst/>
          </p:spPr>
          <p:txBody>
            <a:bodyPr lIns="68271" tIns="34136" rIns="68271" bIns="34136"/>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sp>
          <p:nvSpPr>
            <p:cNvPr id="42009" name="文本框 30"/>
            <p:cNvSpPr txBox="1">
              <a:spLocks noChangeArrowheads="1"/>
            </p:cNvSpPr>
            <p:nvPr/>
          </p:nvSpPr>
          <p:spPr bwMode="auto">
            <a:xfrm>
              <a:off x="6627300" y="2373846"/>
              <a:ext cx="1176074" cy="1000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271" tIns="34136" rIns="68271" bIns="34136">
              <a:noAutofit/>
            </a:bodyPr>
            <a:lstStyle>
              <a:lvl1pPr>
                <a:defRPr>
                  <a:solidFill>
                    <a:schemeClr val="tx1"/>
                  </a:solidFill>
                  <a:latin typeface="Calibri" panose="020F0502020204030204" pitchFamily="34" charset="0"/>
                  <a:ea typeface="微软雅黑" panose="020B0503020204020204" charset="-122"/>
                </a:defRPr>
              </a:lvl1pPr>
              <a:lvl2pPr marL="742950" indent="-285750">
                <a:defRPr>
                  <a:solidFill>
                    <a:schemeClr val="tx1"/>
                  </a:solidFill>
                  <a:latin typeface="Calibri" panose="020F0502020204030204" pitchFamily="34" charset="0"/>
                  <a:ea typeface="微软雅黑" panose="020B0503020204020204" charset="-122"/>
                </a:defRPr>
              </a:lvl2pPr>
              <a:lvl3pPr marL="1143000" indent="-228600">
                <a:defRPr>
                  <a:solidFill>
                    <a:schemeClr val="tx1"/>
                  </a:solidFill>
                  <a:latin typeface="Calibri" panose="020F0502020204030204" pitchFamily="34" charset="0"/>
                  <a:ea typeface="微软雅黑" panose="020B0503020204020204" charset="-122"/>
                </a:defRPr>
              </a:lvl3pPr>
              <a:lvl4pPr marL="1600200" indent="-228600">
                <a:defRPr>
                  <a:solidFill>
                    <a:schemeClr val="tx1"/>
                  </a:solidFill>
                  <a:latin typeface="Calibri" panose="020F0502020204030204" pitchFamily="34" charset="0"/>
                  <a:ea typeface="微软雅黑" panose="020B0503020204020204" charset="-122"/>
                </a:defRPr>
              </a:lvl4pPr>
              <a:lvl5pPr marL="2057400" indent="-228600">
                <a:defRPr>
                  <a:solidFill>
                    <a:schemeClr val="tx1"/>
                  </a:solidFill>
                  <a:latin typeface="Calibri" panose="020F0502020204030204" pitchFamily="34" charset="0"/>
                  <a:ea typeface="微软雅黑" panose="020B050302020402020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9pPr>
            </a:lstStyle>
            <a:p>
              <a:pPr lvl="0" algn="ctr">
                <a:defRPr/>
              </a:pPr>
              <a:r>
                <a:rPr lang="zh-CN" altLang="zh-CN" sz="2000" b="1" dirty="0">
                  <a:solidFill>
                    <a:prstClr val="white"/>
                  </a:solidFill>
                  <a:latin typeface="宋体" panose="02010600030101010101" pitchFamily="2" charset="-122"/>
                  <a:ea typeface="宋体" panose="02010600030101010101" pitchFamily="2" charset="-122"/>
                  <a:cs typeface="+mn-ea"/>
                </a:rPr>
                <a:t>创新功能</a:t>
              </a:r>
              <a:endParaRPr lang="zh-CN" altLang="en-US" sz="2000" b="1" dirty="0">
                <a:solidFill>
                  <a:prstClr val="white"/>
                </a:solidFill>
                <a:latin typeface="宋体" panose="02010600030101010101" pitchFamily="2" charset="-122"/>
                <a:ea typeface="宋体" panose="02010600030101010101" pitchFamily="2" charset="-122"/>
                <a:cs typeface="+mn-ea"/>
                <a:sym typeface="+mn-lt"/>
              </a:endParaRPr>
            </a:p>
          </p:txBody>
        </p:sp>
      </p:grpSp>
      <p:sp>
        <p:nvSpPr>
          <p:cNvPr id="4" name="文本框 3"/>
          <p:cNvSpPr txBox="1"/>
          <p:nvPr/>
        </p:nvSpPr>
        <p:spPr>
          <a:xfrm>
            <a:off x="404495" y="553085"/>
            <a:ext cx="4572000" cy="490519"/>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anchor="t">
            <a:spAutoFit/>
          </a:bodyPr>
          <a:lstStyle/>
          <a:p>
            <a:pPr>
              <a:lnSpc>
                <a:spcPct val="125000"/>
              </a:lnSpc>
            </a:pPr>
            <a:r>
              <a:rPr lang="en-US" altLang="zh-CN" sz="2400" b="1" dirty="0">
                <a:solidFill>
                  <a:schemeClr val="tx1"/>
                </a:solidFill>
                <a:latin typeface="黑体" panose="02010609060101010101" charset="-122"/>
                <a:ea typeface="黑体" panose="02010609060101010101" charset="-122"/>
                <a:sym typeface="+mn-ea"/>
              </a:rPr>
              <a:t>二</a:t>
            </a:r>
            <a:r>
              <a:rPr lang="en-US" altLang="zh-CN" sz="2400" b="1" dirty="0">
                <a:solidFill>
                  <a:schemeClr val="tx1"/>
                </a:solidFill>
                <a:latin typeface="黑体" panose="02010609060101010101" charset="-122"/>
                <a:ea typeface="黑体" panose="02010609060101010101" charset="-122"/>
                <a:sym typeface="+mn-ea"/>
              </a:rPr>
              <a:t>、</a:t>
            </a:r>
            <a:r>
              <a:rPr lang="zh-CN" altLang="en-US" sz="2400" b="1" dirty="0">
                <a:solidFill>
                  <a:schemeClr val="tx1"/>
                </a:solidFill>
                <a:latin typeface="黑体" panose="02010609060101010101" charset="-122"/>
                <a:ea typeface="黑体" panose="02010609060101010101" charset="-122"/>
              </a:rPr>
              <a:t>舞蹈鉴赏的功能</a:t>
            </a:r>
            <a:r>
              <a:rPr lang="en-US" altLang="zh-CN" sz="2400" b="1" dirty="0">
                <a:solidFill>
                  <a:schemeClr val="tx1"/>
                </a:solidFill>
                <a:latin typeface="黑体" panose="02010609060101010101" charset="-122"/>
                <a:ea typeface="黑体" panose="02010609060101010101" charset="-122"/>
              </a:rPr>
              <a:t> </a:t>
            </a:r>
            <a:endParaRPr lang="en-US" altLang="zh-CN" sz="2400" b="1" dirty="0">
              <a:solidFill>
                <a:schemeClr val="tx1"/>
              </a:solidFill>
              <a:latin typeface="黑体" panose="02010609060101010101" charset="-122"/>
              <a:ea typeface="黑体" panose="02010609060101010101" charset="-122"/>
              <a:sym typeface="+mn-ea"/>
            </a:endParaRPr>
          </a:p>
        </p:txBody>
      </p:sp>
      <p:grpSp>
        <p:nvGrpSpPr>
          <p:cNvPr id="8" name="组合 7"/>
          <p:cNvGrpSpPr/>
          <p:nvPr/>
        </p:nvGrpSpPr>
        <p:grpSpPr>
          <a:xfrm>
            <a:off x="4583819" y="2007682"/>
            <a:ext cx="1343397" cy="1402858"/>
            <a:chOff x="4555849" y="1950734"/>
            <a:chExt cx="1888589" cy="1865151"/>
          </a:xfrm>
        </p:grpSpPr>
        <p:sp>
          <p:nvSpPr>
            <p:cNvPr id="10" name="椭圆 9"/>
            <p:cNvSpPr/>
            <p:nvPr>
              <p:custDataLst>
                <p:tags r:id="rId1"/>
              </p:custDataLst>
            </p:nvPr>
          </p:nvSpPr>
          <p:spPr>
            <a:xfrm>
              <a:off x="4555849" y="1950734"/>
              <a:ext cx="1888589" cy="1865151"/>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white"/>
                </a:solidFill>
                <a:effectLst/>
                <a:uLnTx/>
                <a:uFillTx/>
                <a:cs typeface="+mn-ea"/>
                <a:sym typeface="+mn-lt"/>
              </a:endParaRPr>
            </a:p>
          </p:txBody>
        </p:sp>
        <p:sp>
          <p:nvSpPr>
            <p:cNvPr id="41997" name="椭圆 16"/>
            <p:cNvSpPr>
              <a:spLocks noChangeArrowheads="1"/>
            </p:cNvSpPr>
            <p:nvPr>
              <p:custDataLst>
                <p:tags r:id="rId2"/>
              </p:custDataLst>
            </p:nvPr>
          </p:nvSpPr>
          <p:spPr bwMode="auto">
            <a:xfrm>
              <a:off x="4628006" y="2021504"/>
              <a:ext cx="1744363" cy="1722715"/>
            </a:xfrm>
            <a:prstGeom prst="ellipse">
              <a:avLst/>
            </a:prstGeom>
            <a:solidFill>
              <a:schemeClr val="accent2"/>
            </a:solidFill>
            <a:ln>
              <a:noFill/>
            </a:ln>
          </p:spPr>
          <p:txBody>
            <a:bodyPr lIns="68271" tIns="34136" rIns="68271" bIns="34136"/>
            <a:lstStyle>
              <a:lvl1pPr>
                <a:defRPr>
                  <a:solidFill>
                    <a:schemeClr val="tx1"/>
                  </a:solidFill>
                  <a:latin typeface="Calibri" panose="020F0502020204030204" pitchFamily="34" charset="0"/>
                  <a:ea typeface="微软雅黑" panose="020B0503020204020204" charset="-122"/>
                </a:defRPr>
              </a:lvl1pPr>
              <a:lvl2pPr marL="742950" indent="-285750">
                <a:defRPr>
                  <a:solidFill>
                    <a:schemeClr val="tx1"/>
                  </a:solidFill>
                  <a:latin typeface="Calibri" panose="020F0502020204030204" pitchFamily="34" charset="0"/>
                  <a:ea typeface="微软雅黑" panose="020B0503020204020204" charset="-122"/>
                </a:defRPr>
              </a:lvl2pPr>
              <a:lvl3pPr marL="1143000" indent="-228600">
                <a:defRPr>
                  <a:solidFill>
                    <a:schemeClr val="tx1"/>
                  </a:solidFill>
                  <a:latin typeface="Calibri" panose="020F0502020204030204" pitchFamily="34" charset="0"/>
                  <a:ea typeface="微软雅黑" panose="020B0503020204020204" charset="-122"/>
                </a:defRPr>
              </a:lvl3pPr>
              <a:lvl4pPr marL="1600200" indent="-228600">
                <a:defRPr>
                  <a:solidFill>
                    <a:schemeClr val="tx1"/>
                  </a:solidFill>
                  <a:latin typeface="Calibri" panose="020F0502020204030204" pitchFamily="34" charset="0"/>
                  <a:ea typeface="微软雅黑" panose="020B0503020204020204" charset="-122"/>
                </a:defRPr>
              </a:lvl4pPr>
              <a:lvl5pPr marL="2057400" indent="-228600">
                <a:defRPr>
                  <a:solidFill>
                    <a:schemeClr val="tx1"/>
                  </a:solidFill>
                  <a:latin typeface="Calibri" panose="020F0502020204030204" pitchFamily="34" charset="0"/>
                  <a:ea typeface="微软雅黑" panose="020B050302020402020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latin typeface="+mn-lt"/>
                <a:ea typeface="+mn-ea"/>
                <a:cs typeface="+mn-ea"/>
                <a:sym typeface="+mn-lt"/>
              </a:endParaRPr>
            </a:p>
          </p:txBody>
        </p:sp>
        <p:sp>
          <p:nvSpPr>
            <p:cNvPr id="42008" name="文本框 29"/>
            <p:cNvSpPr txBox="1">
              <a:spLocks noChangeArrowheads="1"/>
            </p:cNvSpPr>
            <p:nvPr>
              <p:custDataLst>
                <p:tags r:id="rId3"/>
              </p:custDataLst>
            </p:nvPr>
          </p:nvSpPr>
          <p:spPr bwMode="auto">
            <a:xfrm>
              <a:off x="5107886" y="2679308"/>
              <a:ext cx="577915" cy="572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271" tIns="34136" rIns="68271" bIns="34136">
              <a:spAutoFit/>
            </a:bodyPr>
            <a:lstStyle>
              <a:lvl1pPr>
                <a:defRPr>
                  <a:solidFill>
                    <a:schemeClr val="tx1"/>
                  </a:solidFill>
                  <a:latin typeface="Calibri" panose="020F0502020204030204" pitchFamily="34" charset="0"/>
                  <a:ea typeface="微软雅黑" panose="020B0503020204020204" charset="-122"/>
                </a:defRPr>
              </a:lvl1pPr>
              <a:lvl2pPr marL="742950" indent="-285750">
                <a:defRPr>
                  <a:solidFill>
                    <a:schemeClr val="tx1"/>
                  </a:solidFill>
                  <a:latin typeface="Calibri" panose="020F0502020204030204" pitchFamily="34" charset="0"/>
                  <a:ea typeface="微软雅黑" panose="020B0503020204020204" charset="-122"/>
                </a:defRPr>
              </a:lvl2pPr>
              <a:lvl3pPr marL="1143000" indent="-228600">
                <a:defRPr>
                  <a:solidFill>
                    <a:schemeClr val="tx1"/>
                  </a:solidFill>
                  <a:latin typeface="Calibri" panose="020F0502020204030204" pitchFamily="34" charset="0"/>
                  <a:ea typeface="微软雅黑" panose="020B0503020204020204" charset="-122"/>
                </a:defRPr>
              </a:lvl3pPr>
              <a:lvl4pPr marL="1600200" indent="-228600">
                <a:defRPr>
                  <a:solidFill>
                    <a:schemeClr val="tx1"/>
                  </a:solidFill>
                  <a:latin typeface="Calibri" panose="020F0502020204030204" pitchFamily="34" charset="0"/>
                  <a:ea typeface="微软雅黑" panose="020B0503020204020204" charset="-122"/>
                </a:defRPr>
              </a:lvl4pPr>
              <a:lvl5pPr marL="2057400" indent="-228600">
                <a:defRPr>
                  <a:solidFill>
                    <a:schemeClr val="tx1"/>
                  </a:solidFill>
                  <a:latin typeface="Calibri" panose="020F0502020204030204" pitchFamily="34" charset="0"/>
                  <a:ea typeface="微软雅黑" panose="020B050302020402020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9pPr>
            </a:lstStyle>
            <a:p>
              <a:pPr lvl="0" algn="ctr">
                <a:defRPr/>
              </a:pPr>
              <a:endParaRPr kumimoji="0" lang="zh-CN" altLang="en-US" sz="2350" b="0" i="0" u="none" strike="noStrike" kern="1200" cap="none" spc="0" normalizeH="0" baseline="0" noProof="0" dirty="0">
                <a:ln>
                  <a:noFill/>
                </a:ln>
                <a:solidFill>
                  <a:prstClr val="white"/>
                </a:solidFill>
                <a:effectLst/>
                <a:uLnTx/>
                <a:uFillTx/>
                <a:latin typeface="+mn-lt"/>
                <a:ea typeface="+mn-ea"/>
                <a:cs typeface="+mn-ea"/>
                <a:sym typeface="+mn-lt"/>
              </a:endParaRPr>
            </a:p>
          </p:txBody>
        </p:sp>
      </p:grpSp>
      <p:grpSp>
        <p:nvGrpSpPr>
          <p:cNvPr id="11" name="组合 10"/>
          <p:cNvGrpSpPr/>
          <p:nvPr/>
        </p:nvGrpSpPr>
        <p:grpSpPr>
          <a:xfrm>
            <a:off x="3188905" y="2007682"/>
            <a:ext cx="2456562" cy="1402858"/>
            <a:chOff x="2861122" y="1950734"/>
            <a:chExt cx="3453511" cy="1865151"/>
          </a:xfrm>
        </p:grpSpPr>
        <p:sp>
          <p:nvSpPr>
            <p:cNvPr id="12" name="椭圆 11"/>
            <p:cNvSpPr/>
            <p:nvPr>
              <p:custDataLst>
                <p:tags r:id="rId4"/>
              </p:custDataLst>
            </p:nvPr>
          </p:nvSpPr>
          <p:spPr>
            <a:xfrm>
              <a:off x="2861122" y="1950734"/>
              <a:ext cx="1888589" cy="1865151"/>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white"/>
                </a:solidFill>
                <a:effectLst/>
                <a:uLnTx/>
                <a:uFillTx/>
                <a:cs typeface="+mn-ea"/>
                <a:sym typeface="+mn-lt"/>
              </a:endParaRPr>
            </a:p>
          </p:txBody>
        </p:sp>
        <p:sp>
          <p:nvSpPr>
            <p:cNvPr id="14" name="椭圆 13"/>
            <p:cNvSpPr>
              <a:spLocks noChangeArrowheads="1"/>
            </p:cNvSpPr>
            <p:nvPr>
              <p:custDataLst>
                <p:tags r:id="rId5"/>
              </p:custDataLst>
            </p:nvPr>
          </p:nvSpPr>
          <p:spPr bwMode="auto">
            <a:xfrm>
              <a:off x="2933012" y="2021504"/>
              <a:ext cx="1744363" cy="1722715"/>
            </a:xfrm>
            <a:prstGeom prst="ellipse">
              <a:avLst/>
            </a:prstGeom>
            <a:gradFill>
              <a:gsLst>
                <a:gs pos="0">
                  <a:srgbClr val="7B32B2"/>
                </a:gs>
                <a:gs pos="100000">
                  <a:srgbClr val="401A5D"/>
                </a:gs>
              </a:gsLst>
              <a:lin ang="5400000" scaled="0"/>
            </a:gradFill>
            <a:ln>
              <a:noFill/>
            </a:ln>
          </p:spPr>
          <p:txBody>
            <a:bodyPr lIns="68271" tIns="34136" rIns="68271" bIns="34136"/>
            <a:lstStyle>
              <a:lvl1pPr>
                <a:defRPr>
                  <a:solidFill>
                    <a:schemeClr val="tx1"/>
                  </a:solidFill>
                  <a:latin typeface="Calibri" panose="020F0502020204030204" pitchFamily="34" charset="0"/>
                  <a:ea typeface="微软雅黑" panose="020B0503020204020204" charset="-122"/>
                </a:defRPr>
              </a:lvl1pPr>
              <a:lvl2pPr marL="742950" indent="-285750">
                <a:defRPr>
                  <a:solidFill>
                    <a:schemeClr val="tx1"/>
                  </a:solidFill>
                  <a:latin typeface="Calibri" panose="020F0502020204030204" pitchFamily="34" charset="0"/>
                  <a:ea typeface="微软雅黑" panose="020B0503020204020204" charset="-122"/>
                </a:defRPr>
              </a:lvl2pPr>
              <a:lvl3pPr marL="1143000" indent="-228600">
                <a:defRPr>
                  <a:solidFill>
                    <a:schemeClr val="tx1"/>
                  </a:solidFill>
                  <a:latin typeface="Calibri" panose="020F0502020204030204" pitchFamily="34" charset="0"/>
                  <a:ea typeface="微软雅黑" panose="020B0503020204020204" charset="-122"/>
                </a:defRPr>
              </a:lvl3pPr>
              <a:lvl4pPr marL="1600200" indent="-228600">
                <a:defRPr>
                  <a:solidFill>
                    <a:schemeClr val="tx1"/>
                  </a:solidFill>
                  <a:latin typeface="Calibri" panose="020F0502020204030204" pitchFamily="34" charset="0"/>
                  <a:ea typeface="微软雅黑" panose="020B0503020204020204" charset="-122"/>
                </a:defRPr>
              </a:lvl4pPr>
              <a:lvl5pPr marL="2057400" indent="-228600">
                <a:defRPr>
                  <a:solidFill>
                    <a:schemeClr val="tx1"/>
                  </a:solidFill>
                  <a:latin typeface="Calibri" panose="020F0502020204030204" pitchFamily="34" charset="0"/>
                  <a:ea typeface="微软雅黑" panose="020B050302020402020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latin typeface="+mn-lt"/>
                <a:ea typeface="+mn-ea"/>
                <a:cs typeface="+mn-ea"/>
                <a:sym typeface="+mn-lt"/>
              </a:endParaRPr>
            </a:p>
          </p:txBody>
        </p:sp>
        <p:sp>
          <p:nvSpPr>
            <p:cNvPr id="15" name="文本框 28"/>
            <p:cNvSpPr txBox="1">
              <a:spLocks noChangeArrowheads="1"/>
            </p:cNvSpPr>
            <p:nvPr>
              <p:custDataLst>
                <p:tags r:id="rId6"/>
              </p:custDataLst>
            </p:nvPr>
          </p:nvSpPr>
          <p:spPr bwMode="auto">
            <a:xfrm>
              <a:off x="5218225" y="2471759"/>
              <a:ext cx="1096408" cy="910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271" tIns="34136" rIns="68271" bIns="34136">
              <a:spAutoFit/>
            </a:bodyPr>
            <a:lstStyle>
              <a:lvl1pPr>
                <a:defRPr>
                  <a:solidFill>
                    <a:schemeClr val="tx1"/>
                  </a:solidFill>
                  <a:latin typeface="Calibri" panose="020F0502020204030204" pitchFamily="34" charset="0"/>
                  <a:ea typeface="微软雅黑" panose="020B0503020204020204" charset="-122"/>
                </a:defRPr>
              </a:lvl1pPr>
              <a:lvl2pPr marL="742950" indent="-285750">
                <a:defRPr>
                  <a:solidFill>
                    <a:schemeClr val="tx1"/>
                  </a:solidFill>
                  <a:latin typeface="Calibri" panose="020F0502020204030204" pitchFamily="34" charset="0"/>
                  <a:ea typeface="微软雅黑" panose="020B0503020204020204" charset="-122"/>
                </a:defRPr>
              </a:lvl2pPr>
              <a:lvl3pPr marL="1143000" indent="-228600">
                <a:defRPr>
                  <a:solidFill>
                    <a:schemeClr val="tx1"/>
                  </a:solidFill>
                  <a:latin typeface="Calibri" panose="020F0502020204030204" pitchFamily="34" charset="0"/>
                  <a:ea typeface="微软雅黑" panose="020B0503020204020204" charset="-122"/>
                </a:defRPr>
              </a:lvl3pPr>
              <a:lvl4pPr marL="1600200" indent="-228600">
                <a:defRPr>
                  <a:solidFill>
                    <a:schemeClr val="tx1"/>
                  </a:solidFill>
                  <a:latin typeface="Calibri" panose="020F0502020204030204" pitchFamily="34" charset="0"/>
                  <a:ea typeface="微软雅黑" panose="020B0503020204020204" charset="-122"/>
                </a:defRPr>
              </a:lvl4pPr>
              <a:lvl5pPr marL="2057400" indent="-228600">
                <a:defRPr>
                  <a:solidFill>
                    <a:schemeClr val="tx1"/>
                  </a:solidFill>
                  <a:latin typeface="Calibri" panose="020F0502020204030204" pitchFamily="34" charset="0"/>
                  <a:ea typeface="微软雅黑" panose="020B050302020402020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9pPr>
            </a:lstStyle>
            <a:p>
              <a:pPr lvl="0" algn="ctr">
                <a:defRPr/>
              </a:pPr>
              <a:r>
                <a:rPr lang="zh-CN" altLang="zh-CN" sz="2000" b="1" dirty="0">
                  <a:solidFill>
                    <a:prstClr val="white"/>
                  </a:solidFill>
                  <a:latin typeface="宋体" panose="02010600030101010101" pitchFamily="2" charset="-122"/>
                  <a:ea typeface="宋体" panose="02010600030101010101" pitchFamily="2" charset="-122"/>
                  <a:cs typeface="+mn-ea"/>
                </a:rPr>
                <a:t>心育功能</a:t>
              </a:r>
              <a:endParaRPr lang="zh-CN" altLang="en-US" sz="2000" b="1" dirty="0">
                <a:solidFill>
                  <a:prstClr val="white"/>
                </a:solidFill>
                <a:latin typeface="宋体" panose="02010600030101010101" pitchFamily="2" charset="-122"/>
                <a:ea typeface="宋体" panose="02010600030101010101" pitchFamily="2" charset="-122"/>
                <a:cs typeface="+mn-ea"/>
                <a:sym typeface="+mn-lt"/>
              </a:endParaRPr>
            </a:p>
          </p:txBody>
        </p:sp>
      </p:grpSp>
      <p:grpSp>
        <p:nvGrpSpPr>
          <p:cNvPr id="23" name="组合 22"/>
          <p:cNvGrpSpPr/>
          <p:nvPr/>
        </p:nvGrpSpPr>
        <p:grpSpPr>
          <a:xfrm>
            <a:off x="6001119" y="2007682"/>
            <a:ext cx="1343397" cy="1402858"/>
            <a:chOff x="2861122" y="1950734"/>
            <a:chExt cx="1888589" cy="1865151"/>
          </a:xfrm>
        </p:grpSpPr>
        <p:sp>
          <p:nvSpPr>
            <p:cNvPr id="24" name="椭圆 23"/>
            <p:cNvSpPr/>
            <p:nvPr/>
          </p:nvSpPr>
          <p:spPr>
            <a:xfrm>
              <a:off x="2861122" y="1950734"/>
              <a:ext cx="1888589" cy="1865151"/>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271" tIns="34136" rIns="68271" bIns="34136"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white"/>
                </a:solidFill>
                <a:effectLst/>
                <a:uLnTx/>
                <a:uFillTx/>
                <a:cs typeface="+mn-ea"/>
                <a:sym typeface="+mn-lt"/>
              </a:endParaRPr>
            </a:p>
          </p:txBody>
        </p:sp>
        <p:sp>
          <p:nvSpPr>
            <p:cNvPr id="25" name="椭圆 13"/>
            <p:cNvSpPr>
              <a:spLocks noChangeArrowheads="1"/>
            </p:cNvSpPr>
            <p:nvPr/>
          </p:nvSpPr>
          <p:spPr bwMode="auto">
            <a:xfrm>
              <a:off x="2933012" y="2021504"/>
              <a:ext cx="1744363" cy="1722715"/>
            </a:xfrm>
            <a:prstGeom prst="ellipse">
              <a:avLst/>
            </a:prstGeom>
            <a:solidFill>
              <a:schemeClr val="accent1"/>
            </a:solidFill>
            <a:ln>
              <a:noFill/>
            </a:ln>
          </p:spPr>
          <p:txBody>
            <a:bodyPr lIns="68271" tIns="34136" rIns="68271" bIns="34136"/>
            <a:lstStyle>
              <a:lvl1pPr>
                <a:defRPr>
                  <a:solidFill>
                    <a:schemeClr val="tx1"/>
                  </a:solidFill>
                  <a:latin typeface="Calibri" panose="020F0502020204030204" pitchFamily="34" charset="0"/>
                  <a:ea typeface="微软雅黑" panose="020B0503020204020204" charset="-122"/>
                </a:defRPr>
              </a:lvl1pPr>
              <a:lvl2pPr marL="742950" indent="-285750">
                <a:defRPr>
                  <a:solidFill>
                    <a:schemeClr val="tx1"/>
                  </a:solidFill>
                  <a:latin typeface="Calibri" panose="020F0502020204030204" pitchFamily="34" charset="0"/>
                  <a:ea typeface="微软雅黑" panose="020B0503020204020204" charset="-122"/>
                </a:defRPr>
              </a:lvl2pPr>
              <a:lvl3pPr marL="1143000" indent="-228600">
                <a:defRPr>
                  <a:solidFill>
                    <a:schemeClr val="tx1"/>
                  </a:solidFill>
                  <a:latin typeface="Calibri" panose="020F0502020204030204" pitchFamily="34" charset="0"/>
                  <a:ea typeface="微软雅黑" panose="020B0503020204020204" charset="-122"/>
                </a:defRPr>
              </a:lvl3pPr>
              <a:lvl4pPr marL="1600200" indent="-228600">
                <a:defRPr>
                  <a:solidFill>
                    <a:schemeClr val="tx1"/>
                  </a:solidFill>
                  <a:latin typeface="Calibri" panose="020F0502020204030204" pitchFamily="34" charset="0"/>
                  <a:ea typeface="微软雅黑" panose="020B0503020204020204" charset="-122"/>
                </a:defRPr>
              </a:lvl4pPr>
              <a:lvl5pPr marL="2057400" indent="-228600">
                <a:defRPr>
                  <a:solidFill>
                    <a:schemeClr val="tx1"/>
                  </a:solidFill>
                  <a:latin typeface="Calibri" panose="020F0502020204030204" pitchFamily="34" charset="0"/>
                  <a:ea typeface="微软雅黑" panose="020B050302020402020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9pPr>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latin typeface="+mn-lt"/>
                <a:ea typeface="+mn-ea"/>
                <a:cs typeface="+mn-ea"/>
                <a:sym typeface="+mn-lt"/>
              </a:endParaRPr>
            </a:p>
          </p:txBody>
        </p:sp>
        <p:sp>
          <p:nvSpPr>
            <p:cNvPr id="26" name="文本框 28"/>
            <p:cNvSpPr txBox="1">
              <a:spLocks noChangeArrowheads="1"/>
            </p:cNvSpPr>
            <p:nvPr/>
          </p:nvSpPr>
          <p:spPr bwMode="auto">
            <a:xfrm>
              <a:off x="3257212" y="2369355"/>
              <a:ext cx="1096408" cy="910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271" tIns="34136" rIns="68271" bIns="34136">
              <a:spAutoFit/>
            </a:bodyPr>
            <a:lstStyle>
              <a:lvl1pPr>
                <a:defRPr>
                  <a:solidFill>
                    <a:schemeClr val="tx1"/>
                  </a:solidFill>
                  <a:latin typeface="Calibri" panose="020F0502020204030204" pitchFamily="34" charset="0"/>
                  <a:ea typeface="微软雅黑" panose="020B0503020204020204" charset="-122"/>
                </a:defRPr>
              </a:lvl1pPr>
              <a:lvl2pPr marL="742950" indent="-285750">
                <a:defRPr>
                  <a:solidFill>
                    <a:schemeClr val="tx1"/>
                  </a:solidFill>
                  <a:latin typeface="Calibri" panose="020F0502020204030204" pitchFamily="34" charset="0"/>
                  <a:ea typeface="微软雅黑" panose="020B0503020204020204" charset="-122"/>
                </a:defRPr>
              </a:lvl2pPr>
              <a:lvl3pPr marL="1143000" indent="-228600">
                <a:defRPr>
                  <a:solidFill>
                    <a:schemeClr val="tx1"/>
                  </a:solidFill>
                  <a:latin typeface="Calibri" panose="020F0502020204030204" pitchFamily="34" charset="0"/>
                  <a:ea typeface="微软雅黑" panose="020B0503020204020204" charset="-122"/>
                </a:defRPr>
              </a:lvl3pPr>
              <a:lvl4pPr marL="1600200" indent="-228600">
                <a:defRPr>
                  <a:solidFill>
                    <a:schemeClr val="tx1"/>
                  </a:solidFill>
                  <a:latin typeface="Calibri" panose="020F0502020204030204" pitchFamily="34" charset="0"/>
                  <a:ea typeface="微软雅黑" panose="020B0503020204020204" charset="-122"/>
                </a:defRPr>
              </a:lvl4pPr>
              <a:lvl5pPr marL="2057400" indent="-228600">
                <a:defRPr>
                  <a:solidFill>
                    <a:schemeClr val="tx1"/>
                  </a:solidFill>
                  <a:latin typeface="Calibri" panose="020F0502020204030204" pitchFamily="34" charset="0"/>
                  <a:ea typeface="微软雅黑" panose="020B050302020402020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charset="-122"/>
                </a:defRPr>
              </a:lvl9pPr>
            </a:lstStyle>
            <a:p>
              <a:pPr algn="ctr">
                <a:defRPr/>
              </a:pPr>
              <a:r>
                <a:rPr lang="zh-CN" altLang="zh-CN" sz="2000" b="1" dirty="0">
                  <a:solidFill>
                    <a:prstClr val="white"/>
                  </a:solidFill>
                  <a:latin typeface="宋体" panose="02010600030101010101" pitchFamily="2" charset="-122"/>
                  <a:ea typeface="宋体" panose="02010600030101010101" pitchFamily="2" charset="-122"/>
                  <a:cs typeface="+mn-ea"/>
                </a:rPr>
                <a:t>美育功能</a:t>
              </a:r>
              <a:endParaRPr lang="zh-CN" altLang="en-US" sz="2000" b="1" dirty="0">
                <a:solidFill>
                  <a:prstClr val="white"/>
                </a:solidFill>
                <a:latin typeface="宋体" panose="02010600030101010101" pitchFamily="2" charset="-122"/>
                <a:ea typeface="宋体" panose="02010600030101010101" pitchFamily="2" charset="-122"/>
                <a:cs typeface="+mn-ea"/>
                <a:sym typeface="+mn-lt"/>
              </a:endParaRPr>
            </a:p>
          </p:txBody>
        </p:sp>
      </p:grpSp>
      <p:sp>
        <p:nvSpPr>
          <p:cNvPr id="2" name="矩形 1"/>
          <p:cNvSpPr/>
          <p:nvPr/>
        </p:nvSpPr>
        <p:spPr>
          <a:xfrm>
            <a:off x="3412551" y="2355462"/>
            <a:ext cx="896103" cy="707886"/>
          </a:xfrm>
          <a:prstGeom prst="rect">
            <a:avLst/>
          </a:prstGeom>
        </p:spPr>
        <p:txBody>
          <a:bodyPr wrap="square">
            <a:spAutoFit/>
          </a:bodyPr>
          <a:lstStyle/>
          <a:p>
            <a:pPr algn="ctr">
              <a:defRPr/>
            </a:pPr>
            <a:r>
              <a:rPr lang="zh-CN" altLang="zh-CN" sz="2000" b="1" dirty="0">
                <a:solidFill>
                  <a:prstClr val="white"/>
                </a:solidFill>
                <a:latin typeface="宋体" panose="02010600030101010101" pitchFamily="2" charset="-122"/>
                <a:ea typeface="宋体" panose="02010600030101010101" pitchFamily="2" charset="-122"/>
                <a:cs typeface="+mn-ea"/>
              </a:rPr>
              <a:t>智育功能</a:t>
            </a:r>
            <a:endParaRPr lang="zh-CN" altLang="en-US" sz="2000" b="1" dirty="0">
              <a:solidFill>
                <a:prstClr val="white"/>
              </a:solidFill>
              <a:latin typeface="宋体" panose="02010600030101010101" pitchFamily="2" charset="-122"/>
              <a:ea typeface="宋体" panose="02010600030101010101" pitchFamily="2" charset="-122"/>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250"/>
                                        <p:tgtEl>
                                          <p:spTgt spid="5"/>
                                        </p:tgtEl>
                                        <p:attrNameLst>
                                          <p:attrName>ppt_x</p:attrName>
                                        </p:attrNameLst>
                                      </p:cBhvr>
                                      <p:tavLst>
                                        <p:tav tm="0">
                                          <p:val>
                                            <p:strVal val="#ppt_x+#ppt_w*1.125000"/>
                                          </p:val>
                                        </p:tav>
                                        <p:tav tm="100000">
                                          <p:val>
                                            <p:strVal val="#ppt_x"/>
                                          </p:val>
                                        </p:tav>
                                      </p:tavLst>
                                    </p:anim>
                                    <p:animEffect transition="in" filter="wipe(left)">
                                      <p:cBhvr>
                                        <p:cTn id="13" dur="250"/>
                                        <p:tgtEl>
                                          <p:spTgt spid="5"/>
                                        </p:tgtEl>
                                      </p:cBhvr>
                                    </p:animEffect>
                                  </p:childTnLst>
                                </p:cTn>
                              </p:par>
                            </p:childTnLst>
                          </p:cTn>
                        </p:par>
                        <p:par>
                          <p:cTn id="14" fill="hold">
                            <p:stCondLst>
                              <p:cond delay="1000"/>
                            </p:stCondLst>
                            <p:childTnLst>
                              <p:par>
                                <p:cTn id="15" presetID="12" presetClass="entr" presetSubtype="2"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250"/>
                                        <p:tgtEl>
                                          <p:spTgt spid="6"/>
                                        </p:tgtEl>
                                        <p:attrNameLst>
                                          <p:attrName>ppt_x</p:attrName>
                                        </p:attrNameLst>
                                      </p:cBhvr>
                                      <p:tavLst>
                                        <p:tav tm="0">
                                          <p:val>
                                            <p:strVal val="#ppt_x+#ppt_w*1.125000"/>
                                          </p:val>
                                        </p:tav>
                                        <p:tav tm="100000">
                                          <p:val>
                                            <p:strVal val="#ppt_x"/>
                                          </p:val>
                                        </p:tav>
                                      </p:tavLst>
                                    </p:anim>
                                    <p:animEffect transition="in" filter="wipe(left)">
                                      <p:cBhvr>
                                        <p:cTn id="18" dur="250"/>
                                        <p:tgtEl>
                                          <p:spTgt spid="6"/>
                                        </p:tgtEl>
                                      </p:cBhvr>
                                    </p:animEffect>
                                  </p:childTnLst>
                                </p:cTn>
                              </p:par>
                            </p:childTnLst>
                          </p:cTn>
                        </p:par>
                        <p:par>
                          <p:cTn id="19" fill="hold">
                            <p:stCondLst>
                              <p:cond delay="1500"/>
                            </p:stCondLst>
                            <p:childTnLst>
                              <p:par>
                                <p:cTn id="20" presetID="12" presetClass="entr" presetSubtype="2"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250"/>
                                        <p:tgtEl>
                                          <p:spTgt spid="11"/>
                                        </p:tgtEl>
                                        <p:attrNameLst>
                                          <p:attrName>ppt_x</p:attrName>
                                        </p:attrNameLst>
                                      </p:cBhvr>
                                      <p:tavLst>
                                        <p:tav tm="0">
                                          <p:val>
                                            <p:strVal val="#ppt_x+#ppt_w*1.125000"/>
                                          </p:val>
                                        </p:tav>
                                        <p:tav tm="100000">
                                          <p:val>
                                            <p:strVal val="#ppt_x"/>
                                          </p:val>
                                        </p:tav>
                                      </p:tavLst>
                                    </p:anim>
                                    <p:animEffect transition="in" filter="wipe(left)">
                                      <p:cBhvr>
                                        <p:cTn id="23" dur="250"/>
                                        <p:tgtEl>
                                          <p:spTgt spid="11"/>
                                        </p:tgtEl>
                                      </p:cBhvr>
                                    </p:animEffect>
                                  </p:childTnLst>
                                </p:cTn>
                              </p:par>
                            </p:childTnLst>
                          </p:cTn>
                        </p:par>
                        <p:par>
                          <p:cTn id="24" fill="hold">
                            <p:stCondLst>
                              <p:cond delay="2000"/>
                            </p:stCondLst>
                            <p:childTnLst>
                              <p:par>
                                <p:cTn id="25" presetID="12" presetClass="entr" presetSubtype="2"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250"/>
                                        <p:tgtEl>
                                          <p:spTgt spid="8"/>
                                        </p:tgtEl>
                                        <p:attrNameLst>
                                          <p:attrName>ppt_x</p:attrName>
                                        </p:attrNameLst>
                                      </p:cBhvr>
                                      <p:tavLst>
                                        <p:tav tm="0">
                                          <p:val>
                                            <p:strVal val="#ppt_x+#ppt_w*1.125000"/>
                                          </p:val>
                                        </p:tav>
                                        <p:tav tm="100000">
                                          <p:val>
                                            <p:strVal val="#ppt_x"/>
                                          </p:val>
                                        </p:tav>
                                      </p:tavLst>
                                    </p:anim>
                                    <p:animEffect transition="in" filter="wipe(left)">
                                      <p:cBhvr>
                                        <p:cTn id="28" dur="250"/>
                                        <p:tgtEl>
                                          <p:spTgt spid="8"/>
                                        </p:tgtEl>
                                      </p:cBhvr>
                                    </p:animEffect>
                                  </p:childTnLst>
                                </p:cTn>
                              </p:par>
                            </p:childTnLst>
                          </p:cTn>
                        </p:par>
                        <p:par>
                          <p:cTn id="29" fill="hold">
                            <p:stCondLst>
                              <p:cond delay="2500"/>
                            </p:stCondLst>
                            <p:childTnLst>
                              <p:par>
                                <p:cTn id="30" presetID="12" presetClass="entr" presetSubtype="2"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250"/>
                                        <p:tgtEl>
                                          <p:spTgt spid="23"/>
                                        </p:tgtEl>
                                        <p:attrNameLst>
                                          <p:attrName>ppt_x</p:attrName>
                                        </p:attrNameLst>
                                      </p:cBhvr>
                                      <p:tavLst>
                                        <p:tav tm="0">
                                          <p:val>
                                            <p:strVal val="#ppt_x+#ppt_w*1.125000"/>
                                          </p:val>
                                        </p:tav>
                                        <p:tav tm="100000">
                                          <p:val>
                                            <p:strVal val="#ppt_x"/>
                                          </p:val>
                                        </p:tav>
                                      </p:tavLst>
                                    </p:anim>
                                    <p:animEffect transition="in" filter="wipe(left)">
                                      <p:cBhvr>
                                        <p:cTn id="33" dur="250"/>
                                        <p:tgtEl>
                                          <p:spTgt spid="23"/>
                                        </p:tgtEl>
                                      </p:cBhvr>
                                    </p:animEffect>
                                  </p:childTnLst>
                                </p:cTn>
                              </p:par>
                            </p:childTnLst>
                          </p:cTn>
                        </p:par>
                        <p:par>
                          <p:cTn id="34" fill="hold">
                            <p:stCondLst>
                              <p:cond delay="3000"/>
                            </p:stCondLst>
                            <p:childTnLst>
                              <p:par>
                                <p:cTn id="35" presetID="12" presetClass="entr" presetSubtype="2"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250"/>
                                        <p:tgtEl>
                                          <p:spTgt spid="9"/>
                                        </p:tgtEl>
                                        <p:attrNameLst>
                                          <p:attrName>ppt_x</p:attrName>
                                        </p:attrNameLst>
                                      </p:cBhvr>
                                      <p:tavLst>
                                        <p:tav tm="0">
                                          <p:val>
                                            <p:strVal val="#ppt_x+#ppt_w*1.125000"/>
                                          </p:val>
                                        </p:tav>
                                        <p:tav tm="100000">
                                          <p:val>
                                            <p:strVal val="#ppt_x"/>
                                          </p:val>
                                        </p:tav>
                                      </p:tavLst>
                                    </p:anim>
                                    <p:animEffect transition="in" filter="wipe(left)">
                                      <p:cBhvr>
                                        <p:cTn id="38"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17500" y="1611072"/>
            <a:ext cx="8089900" cy="860425"/>
          </a:xfrm>
          <a:prstGeom prst="rect">
            <a:avLst/>
          </a:prstGeom>
        </p:spPr>
        <p:txBody>
          <a:bodyPr wrap="square">
            <a:spAutoFit/>
          </a:bodyPr>
          <a:lstStyle/>
          <a:p>
            <a:pPr>
              <a:lnSpc>
                <a:spcPct val="125000"/>
              </a:lnSpc>
              <a:spcBef>
                <a:spcPts val="0"/>
              </a:spcBef>
              <a:spcAft>
                <a:spcPts val="0"/>
              </a:spcAft>
            </a:pPr>
            <a:r>
              <a:rPr lang="en-US" altLang="zh-CN" sz="2000" dirty="0" smtClean="0">
                <a:solidFill>
                  <a:schemeClr val="dk1"/>
                </a:solidFill>
                <a:latin typeface="宋体" panose="02010600030101010101" pitchFamily="2" charset="-122"/>
                <a:ea typeface="宋体" panose="02010600030101010101" pitchFamily="2" charset="-122"/>
              </a:rPr>
              <a:t>    </a:t>
            </a:r>
            <a:r>
              <a:rPr lang="zh-CN" altLang="zh-CN" sz="2000" dirty="0" smtClean="0">
                <a:solidFill>
                  <a:schemeClr val="dk1"/>
                </a:solidFill>
                <a:latin typeface="宋体" panose="02010600030101010101" pitchFamily="2" charset="-122"/>
                <a:ea typeface="宋体" panose="02010600030101010101" pitchFamily="2" charset="-122"/>
              </a:rPr>
              <a:t>舞蹈</a:t>
            </a:r>
            <a:r>
              <a:rPr lang="zh-CN" altLang="zh-CN" sz="2000" dirty="0">
                <a:solidFill>
                  <a:schemeClr val="dk1"/>
                </a:solidFill>
                <a:latin typeface="宋体" panose="02010600030101010101" pitchFamily="2" charset="-122"/>
                <a:ea typeface="宋体" panose="02010600030101010101" pitchFamily="2" charset="-122"/>
              </a:rPr>
              <a:t>鉴赏正是通过激发人们对美的感受，提升其审美趣味、审美能力，进而引导人们树立正确的价值观、陶冶情操、提高人文素养等。</a:t>
            </a:r>
            <a:endParaRPr lang="zh-CN" altLang="zh-CN" sz="2000" dirty="0">
              <a:solidFill>
                <a:schemeClr val="dk1"/>
              </a:solidFill>
              <a:latin typeface="宋体" panose="02010600030101010101" pitchFamily="2" charset="-122"/>
              <a:ea typeface="宋体" panose="02010600030101010101" pitchFamily="2" charset="-122"/>
            </a:endParaRPr>
          </a:p>
        </p:txBody>
      </p:sp>
      <p:sp>
        <p:nvSpPr>
          <p:cNvPr id="5" name="矩形 4"/>
          <p:cNvSpPr/>
          <p:nvPr/>
        </p:nvSpPr>
        <p:spPr>
          <a:xfrm>
            <a:off x="350520" y="3569970"/>
            <a:ext cx="8214360" cy="1014730"/>
          </a:xfrm>
          <a:prstGeom prst="rect">
            <a:avLst/>
          </a:prstGeom>
        </p:spPr>
        <p:txBody>
          <a:bodyPr wrap="square">
            <a:spAutoFit/>
          </a:bodyPr>
          <a:lstStyle/>
          <a:p>
            <a:pPr lvl="0" eaLnBrk="0">
              <a:lnSpc>
                <a:spcPct val="125000"/>
              </a:lnSpc>
              <a:spcBef>
                <a:spcPts val="0"/>
              </a:spcBef>
              <a:spcAft>
                <a:spcPts val="0"/>
              </a:spcAft>
            </a:pPr>
            <a:r>
              <a:rPr lang="en-US" altLang="zh-CN" sz="1600" b="1" dirty="0" smtClean="0">
                <a:solidFill>
                  <a:schemeClr val="accent3">
                    <a:lumMod val="60000"/>
                    <a:lumOff val="40000"/>
                  </a:schemeClr>
                </a:solidFill>
                <a:latin typeface="宋体" panose="02010600030101010101" pitchFamily="2" charset="-122"/>
                <a:ea typeface="宋体" panose="02010600030101010101" pitchFamily="2" charset="-122"/>
              </a:rPr>
              <a:t>   </a:t>
            </a:r>
            <a:r>
              <a:rPr lang="zh-CN" altLang="en-US" sz="1600" b="1" dirty="0" smtClean="0">
                <a:solidFill>
                  <a:schemeClr val="accent3">
                    <a:lumMod val="60000"/>
                    <a:lumOff val="40000"/>
                  </a:schemeClr>
                </a:solidFill>
                <a:latin typeface="宋体" panose="02010600030101010101" pitchFamily="2" charset="-122"/>
                <a:ea typeface="宋体" panose="02010600030101010101" pitchFamily="2" charset="-122"/>
              </a:rPr>
              <a:t>小贴士：</a:t>
            </a:r>
            <a:r>
              <a:rPr lang="zh-CN" altLang="zh-CN" sz="1600" dirty="0" smtClean="0">
                <a:latin typeface="宋体" panose="02010600030101010101" pitchFamily="2" charset="-122"/>
                <a:ea typeface="宋体" panose="02010600030101010101" pitchFamily="2" charset="-122"/>
              </a:rPr>
              <a:t>舞蹈</a:t>
            </a:r>
            <a:r>
              <a:rPr lang="zh-CN" altLang="zh-CN" sz="1600" dirty="0">
                <a:latin typeface="宋体" panose="02010600030101010101" pitchFamily="2" charset="-122"/>
                <a:ea typeface="宋体" panose="02010600030101010101" pitchFamily="2" charset="-122"/>
              </a:rPr>
              <a:t>鉴赏中，观众不仅要结合自身的生活经历与审美体验，还要将舞蹈知识、舞蹈基础理论、文化修养等进行融合，从而对舞蹈所呈现出的</a:t>
            </a:r>
            <a:r>
              <a:rPr lang="en-US" altLang="zh-CN" sz="1600" dirty="0">
                <a:latin typeface="宋体" panose="02010600030101010101" pitchFamily="2" charset="-122"/>
                <a:ea typeface="宋体" panose="02010600030101010101" pitchFamily="2" charset="-122"/>
              </a:rPr>
              <a:t>“</a:t>
            </a:r>
            <a:r>
              <a:rPr lang="zh-CN" altLang="zh-CN" sz="1600" dirty="0">
                <a:latin typeface="宋体" panose="02010600030101010101" pitchFamily="2" charset="-122"/>
                <a:ea typeface="宋体" panose="02010600030101010101" pitchFamily="2" charset="-122"/>
              </a:rPr>
              <a:t>有意味的形式</a:t>
            </a:r>
            <a:r>
              <a:rPr lang="en-US" altLang="zh-CN" sz="1600" dirty="0">
                <a:latin typeface="宋体" panose="02010600030101010101" pitchFamily="2" charset="-122"/>
                <a:ea typeface="宋体" panose="02010600030101010101" pitchFamily="2" charset="-122"/>
              </a:rPr>
              <a:t>”</a:t>
            </a:r>
            <a:r>
              <a:rPr lang="zh-CN" altLang="zh-CN" sz="1600" dirty="0">
                <a:latin typeface="宋体" panose="02010600030101010101" pitchFamily="2" charset="-122"/>
                <a:ea typeface="宋体" panose="02010600030101010101" pitchFamily="2" charset="-122"/>
              </a:rPr>
              <a:t>产生价值判断。</a:t>
            </a:r>
            <a:endParaRPr lang="zh-CN" altLang="zh-CN" sz="1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nodeType="after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p:tgtEl>
                                          <p:spTgt spid="5">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screen">
            <a:extLst>
              <a:ext uri="{BEBA8EAE-BF5A-486C-A8C5-ECC9F3942E4B}">
                <a14:imgProps xmlns:a14="http://schemas.microsoft.com/office/drawing/2010/main">
                  <a14:imgLayer r:embed="rId2">
                    <a14:imgEffect>
                      <a14:saturation sat="400000"/>
                    </a14:imgEffect>
                  </a14:imgLayer>
                </a14:imgProps>
              </a:ext>
            </a:extLst>
          </a:blip>
          <a:stretch>
            <a:fillRect/>
          </a:stretch>
        </p:blipFill>
        <p:spPr>
          <a:xfrm>
            <a:off x="0" y="0"/>
            <a:ext cx="9144000" cy="5143500"/>
          </a:xfrm>
          <a:prstGeom prst="rect">
            <a:avLst/>
          </a:prstGeom>
        </p:spPr>
      </p:pic>
      <p:pic>
        <p:nvPicPr>
          <p:cNvPr id="11" name="图片 10"/>
          <p:cNvPicPr>
            <a:picLocks noChangeAspect="1"/>
          </p:cNvPicPr>
          <p:nvPr/>
        </p:nvPicPr>
        <p:blipFill rotWithShape="1">
          <a:blip r:embed="rId3" cstate="screen"/>
          <a:srcRect/>
          <a:stretch>
            <a:fillRect/>
          </a:stretch>
        </p:blipFill>
        <p:spPr>
          <a:xfrm>
            <a:off x="6241085" y="3021750"/>
            <a:ext cx="2886235" cy="2121750"/>
          </a:xfrm>
          <a:prstGeom prst="rect">
            <a:avLst/>
          </a:prstGeom>
        </p:spPr>
      </p:pic>
      <p:sp>
        <p:nvSpPr>
          <p:cNvPr id="2" name="文本框 1"/>
          <p:cNvSpPr txBox="1"/>
          <p:nvPr/>
        </p:nvSpPr>
        <p:spPr>
          <a:xfrm>
            <a:off x="609402" y="296979"/>
            <a:ext cx="1544012" cy="954107"/>
          </a:xfrm>
          <a:prstGeom prst="rect">
            <a:avLst/>
          </a:prstGeom>
          <a:noFill/>
        </p:spPr>
        <p:txBody>
          <a:bodyPr wrap="none" rtlCol="0">
            <a:spAutoFit/>
          </a:bodyPr>
          <a:lstStyle/>
          <a:p>
            <a:pPr algn="ctr"/>
            <a:r>
              <a:rPr lang="zh-CN" altLang="en-US" sz="2800" dirty="0">
                <a:solidFill>
                  <a:srgbClr val="FF0000"/>
                </a:solidFill>
                <a:cs typeface="+mn-ea"/>
                <a:sym typeface="+mn-lt"/>
              </a:rPr>
              <a:t>目录</a:t>
            </a:r>
            <a:endParaRPr lang="zh-CN" altLang="en-US" sz="2800" dirty="0">
              <a:solidFill>
                <a:srgbClr val="FF0000"/>
              </a:solidFill>
              <a:cs typeface="+mn-ea"/>
              <a:sym typeface="+mn-lt"/>
            </a:endParaRPr>
          </a:p>
          <a:p>
            <a:pPr algn="ctr"/>
            <a:r>
              <a:rPr lang="en-US" altLang="zh-CN" sz="2800" dirty="0">
                <a:solidFill>
                  <a:srgbClr val="FF0000"/>
                </a:solidFill>
                <a:cs typeface="+mn-ea"/>
                <a:sym typeface="+mn-lt"/>
              </a:rPr>
              <a:t>contents</a:t>
            </a:r>
            <a:endParaRPr lang="zh-CN" altLang="en-US" sz="2800" dirty="0">
              <a:solidFill>
                <a:srgbClr val="FF0000"/>
              </a:solidFill>
              <a:cs typeface="+mn-ea"/>
              <a:sym typeface="+mn-lt"/>
            </a:endParaRPr>
          </a:p>
        </p:txBody>
      </p:sp>
      <p:sp>
        <p:nvSpPr>
          <p:cNvPr id="20" name="MH_Title"/>
          <p:cNvSpPr/>
          <p:nvPr>
            <p:custDataLst>
              <p:tags r:id="rId4"/>
            </p:custDataLst>
          </p:nvPr>
        </p:nvSpPr>
        <p:spPr>
          <a:xfrm>
            <a:off x="2431415" y="2263140"/>
            <a:ext cx="3692525" cy="497840"/>
          </a:xfrm>
          <a:prstGeom prst="rect">
            <a:avLst/>
          </a:prstGeom>
          <a:solidFill>
            <a:srgbClr val="C677D3"/>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81000" tIns="0" rIns="405000" bIns="0" anchor="ctr">
            <a:normAutofit/>
          </a:bodyPr>
          <a:lstStyle/>
          <a:p>
            <a:pPr indent="177800"/>
            <a:r>
              <a:rPr lang="en-US" altLang="zh-CN" sz="2100" b="1" dirty="0">
                <a:solidFill>
                  <a:srgbClr val="FFFFFF"/>
                </a:solidFill>
                <a:cs typeface="+mn-ea"/>
              </a:rPr>
              <a:t>    </a:t>
            </a:r>
            <a:r>
              <a:rPr lang="zh-CN" altLang="zh-CN" sz="2100" b="1" dirty="0">
                <a:solidFill>
                  <a:srgbClr val="FFFFFF"/>
                </a:solidFill>
                <a:cs typeface="+mn-ea"/>
              </a:rPr>
              <a:t>舞蹈鉴赏的内容与形式</a:t>
            </a:r>
            <a:endParaRPr lang="zh-CN" altLang="en-US" sz="2100" b="1" dirty="0">
              <a:solidFill>
                <a:srgbClr val="FFFFFF"/>
              </a:solidFill>
              <a:cs typeface="+mn-ea"/>
            </a:endParaRPr>
          </a:p>
        </p:txBody>
      </p:sp>
      <p:sp>
        <p:nvSpPr>
          <p:cNvPr id="25" name="MH_Number"/>
          <p:cNvSpPr/>
          <p:nvPr>
            <p:custDataLst>
              <p:tags r:id="rId5"/>
            </p:custDataLst>
          </p:nvPr>
        </p:nvSpPr>
        <p:spPr>
          <a:xfrm>
            <a:off x="1851117" y="2088272"/>
            <a:ext cx="580291" cy="673426"/>
          </a:xfrm>
          <a:custGeom>
            <a:avLst/>
            <a:gdLst>
              <a:gd name="connsiteX0" fmla="*/ 0 w 640080"/>
              <a:gd name="connsiteY0" fmla="*/ 0 h 662940"/>
              <a:gd name="connsiteX1" fmla="*/ 0 w 640080"/>
              <a:gd name="connsiteY1" fmla="*/ 502920 h 662940"/>
              <a:gd name="connsiteX2" fmla="*/ 640080 w 640080"/>
              <a:gd name="connsiteY2" fmla="*/ 662940 h 662940"/>
              <a:gd name="connsiteX3" fmla="*/ 640080 w 640080"/>
              <a:gd name="connsiteY3" fmla="*/ 160020 h 662940"/>
              <a:gd name="connsiteX4" fmla="*/ 0 w 640080"/>
              <a:gd name="connsiteY4" fmla="*/ 0 h 66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662940">
                <a:moveTo>
                  <a:pt x="0" y="0"/>
                </a:moveTo>
                <a:lnTo>
                  <a:pt x="0" y="502920"/>
                </a:lnTo>
                <a:lnTo>
                  <a:pt x="640080" y="662940"/>
                </a:lnTo>
                <a:lnTo>
                  <a:pt x="640080" y="160020"/>
                </a:lnTo>
                <a:lnTo>
                  <a:pt x="0" y="0"/>
                </a:lnTo>
                <a:close/>
              </a:path>
            </a:pathLst>
          </a:custGeom>
          <a:solidFill>
            <a:srgbClr val="9836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3600" b="1" dirty="0" smtClean="0">
                <a:solidFill>
                  <a:srgbClr val="FFFFFF"/>
                </a:solidFill>
                <a:cs typeface="+mn-ea"/>
                <a:sym typeface="+mn-lt"/>
              </a:rPr>
              <a:t>2</a:t>
            </a:r>
            <a:endParaRPr lang="zh-CN" altLang="en-US" sz="3600" b="1" dirty="0">
              <a:solidFill>
                <a:srgbClr val="FFFFFF"/>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left)">
                                      <p:cBhvr>
                                        <p:cTn id="13" dur="750"/>
                                        <p:tgtEl>
                                          <p:spTgt spid="25"/>
                                        </p:tgtEl>
                                      </p:cBhvr>
                                    </p:animEffect>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0" grpId="0" bldLvl="0" animBg="1"/>
      <p:bldP spid="25" grpId="0" bldLvl="0" animBg="1"/>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MH" val="20170401212220"/>
  <p:tag name="MH_LIBRARY" val="CONTENTS"/>
  <p:tag name="MH_TYPE" val="ENTRY"/>
  <p:tag name="ID" val="547146"/>
  <p:tag name="MH_ORDER" val="1"/>
</p:tagLst>
</file>

<file path=ppt/tags/tag11.xml><?xml version="1.0" encoding="utf-8"?>
<p:tagLst xmlns:p="http://schemas.openxmlformats.org/presentationml/2006/main">
  <p:tag name="MH" val="20170401212220"/>
  <p:tag name="MH_LIBRARY" val="CONTENTS"/>
  <p:tag name="MH_TYPE" val="NUMBER"/>
  <p:tag name="ID" val="547146"/>
  <p:tag name="MH_ORDER" val="1"/>
</p:tagLst>
</file>

<file path=ppt/tags/tag12.xml><?xml version="1.0" encoding="utf-8"?>
<p:tagLst xmlns:p="http://schemas.openxmlformats.org/presentationml/2006/main">
  <p:tag name="MH" val="20170401212220"/>
  <p:tag name="MH_LIBRARY" val="CONTENTS"/>
  <p:tag name="MH_TYPE" val="TITLE"/>
  <p:tag name="ID" val="547146"/>
</p:tagLst>
</file>

<file path=ppt/tags/tag13.xml><?xml version="1.0" encoding="utf-8"?>
<p:tagLst xmlns:p="http://schemas.openxmlformats.org/presentationml/2006/main">
  <p:tag name="MH" val="20170401212220"/>
  <p:tag name="MH_LIBRARY" val="CONTENTS"/>
  <p:tag name="MH_TYPE" val="NUMBER"/>
  <p:tag name="ID" val="547146"/>
  <p:tag name="MH_ORDER" val="NUMBER"/>
</p:tagLst>
</file>

<file path=ppt/tags/tag14.xml><?xml version="1.0" encoding="utf-8"?>
<p:tagLst xmlns:p="http://schemas.openxmlformats.org/presentationml/2006/main">
  <p:tag name="KSO_WM_UNIT_PLACING_PICTURE_USER_VIEWPORT" val="{&quot;height&quot;:666,&quot;width&quot;:11846}"/>
</p:tagLst>
</file>

<file path=ppt/tags/tag15.xml><?xml version="1.0" encoding="utf-8"?>
<p:tagLst xmlns:p="http://schemas.openxmlformats.org/presentationml/2006/main">
  <p:tag name="KSO_WM_UNIT_PLACING_PICTURE_USER_VIEWPORT" val="{&quot;height&quot;:666,&quot;width&quot;:11846}"/>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MH" val="20170401212220"/>
  <p:tag name="MH_LIBRARY" val="CONTENTS"/>
  <p:tag name="MH_TYPE" val="TITLE"/>
  <p:tag name="ID" val="547146"/>
</p:tagLst>
</file>

<file path=ppt/tags/tag23.xml><?xml version="1.0" encoding="utf-8"?>
<p:tagLst xmlns:p="http://schemas.openxmlformats.org/presentationml/2006/main">
  <p:tag name="MH" val="20170401212220"/>
  <p:tag name="MH_LIBRARY" val="CONTENTS"/>
  <p:tag name="MH_TYPE" val="NUMBER"/>
  <p:tag name="ID" val="547146"/>
  <p:tag name="MH_ORDER" val="NUMBER"/>
</p:tagLst>
</file>

<file path=ppt/tags/tag24.xml><?xml version="1.0" encoding="utf-8"?>
<p:tagLst xmlns:p="http://schemas.openxmlformats.org/presentationml/2006/main">
  <p:tag name="KSO_WM_UNIT_PLACING_PICTURE_USER_VIEWPORT" val="{&quot;height&quot;:666,&quot;width&quot;:11846}"/>
</p:tagLst>
</file>

<file path=ppt/tags/tag25.xml><?xml version="1.0" encoding="utf-8"?>
<p:tagLst xmlns:p="http://schemas.openxmlformats.org/presentationml/2006/main">
  <p:tag name="MH" val="20170401212220"/>
  <p:tag name="MH_LIBRARY" val="CONTENTS"/>
  <p:tag name="MH_TYPE" val="TITLE"/>
  <p:tag name="ID" val="547146"/>
</p:tagLst>
</file>

<file path=ppt/tags/tag26.xml><?xml version="1.0" encoding="utf-8"?>
<p:tagLst xmlns:p="http://schemas.openxmlformats.org/presentationml/2006/main">
  <p:tag name="MH" val="20170401212220"/>
  <p:tag name="MH_LIBRARY" val="CONTENTS"/>
  <p:tag name="MH_TYPE" val="NUMBER"/>
  <p:tag name="ID" val="547146"/>
  <p:tag name="MH_ORDER" val="NUMBER"/>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UNIT_PLACING_PICTURE_USER_VIEWPORT" val="{&quot;height&quot;:3543,&quot;width&quot;:5278}"/>
</p:tagLst>
</file>

<file path=ppt/tags/tag37.xml><?xml version="1.0" encoding="utf-8"?>
<p:tagLst xmlns:p="http://schemas.openxmlformats.org/presentationml/2006/main">
  <p:tag name="MH" val="20170401212220"/>
  <p:tag name="MH_LIBRARY" val="CONTENTS"/>
  <p:tag name="MH_TYPE" val="TITLE"/>
  <p:tag name="ID" val="547146"/>
</p:tagLst>
</file>

<file path=ppt/tags/tag38.xml><?xml version="1.0" encoding="utf-8"?>
<p:tagLst xmlns:p="http://schemas.openxmlformats.org/presentationml/2006/main">
  <p:tag name="MH" val="20170401212220"/>
  <p:tag name="MH_LIBRARY" val="CONTENTS"/>
  <p:tag name="MH_TYPE" val="NUMBER"/>
  <p:tag name="ID" val="547146"/>
  <p:tag name="MH_ORDER" val="NUMBER"/>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MH" val="20170401212220"/>
  <p:tag name="MH_LIBRARY" val="CONTENTS"/>
  <p:tag name="MH_TYPE" val="ENTRY"/>
  <p:tag name="ID" val="547146"/>
  <p:tag name="MH_ORDER" val="2"/>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MH_CONTENTSID" val="290"/>
  <p:tag name="MH_SECTIONID" val="291,292,293,294,"/>
  <p:tag name="KSO_WPP_MARK_KEY" val="96ab9f3a-ef56-4154-ba60-01cc66e49e2a"/>
  <p:tag name="COMMONDATA" val="eyJoZGlkIjoiMzk2Y2EyOGE0ZDBhZTE0NzZhODk4NjdjMmMxZTkxOTIifQ=="/>
</p:tagLst>
</file>

<file path=ppt/tags/tag5.xml><?xml version="1.0" encoding="utf-8"?>
<p:tagLst xmlns:p="http://schemas.openxmlformats.org/presentationml/2006/main">
  <p:tag name="MH" val="20170401212220"/>
  <p:tag name="MH_LIBRARY" val="CONTENTS"/>
  <p:tag name="MH_TYPE" val="NUMBER"/>
  <p:tag name="ID" val="547146"/>
  <p:tag name="MH_ORDER" val="2"/>
</p:tagLst>
</file>

<file path=ppt/tags/tag6.xml><?xml version="1.0" encoding="utf-8"?>
<p:tagLst xmlns:p="http://schemas.openxmlformats.org/presentationml/2006/main">
  <p:tag name="MH" val="20170401212220"/>
  <p:tag name="MH_LIBRARY" val="CONTENTS"/>
  <p:tag name="MH_TYPE" val="ENTRY"/>
  <p:tag name="ID" val="547146"/>
  <p:tag name="MH_ORDER" val="3"/>
</p:tagLst>
</file>

<file path=ppt/tags/tag7.xml><?xml version="1.0" encoding="utf-8"?>
<p:tagLst xmlns:p="http://schemas.openxmlformats.org/presentationml/2006/main">
  <p:tag name="MH" val="20170401212220"/>
  <p:tag name="MH_LIBRARY" val="CONTENTS"/>
  <p:tag name="MH_TYPE" val="NUMBER"/>
  <p:tag name="ID" val="547146"/>
  <p:tag name="MH_ORDER" val="3"/>
</p:tagLst>
</file>

<file path=ppt/tags/tag8.xml><?xml version="1.0" encoding="utf-8"?>
<p:tagLst xmlns:p="http://schemas.openxmlformats.org/presentationml/2006/main">
  <p:tag name="MH" val="20170401212220"/>
  <p:tag name="MH_LIBRARY" val="CONTENTS"/>
  <p:tag name="MH_TYPE" val="ENTRY"/>
  <p:tag name="ID" val="547146"/>
  <p:tag name="MH_ORDER" val="2"/>
  <p:tag name="KSO_WM_BEAUTIFY_FLAG" val=""/>
</p:tagLst>
</file>

<file path=ppt/tags/tag9.xml><?xml version="1.0" encoding="utf-8"?>
<p:tagLst xmlns:p="http://schemas.openxmlformats.org/presentationml/2006/main">
  <p:tag name="MH" val="20170401212220"/>
  <p:tag name="MH_LIBRARY" val="CONTENTS"/>
  <p:tag name="MH_TYPE" val="NUMBER"/>
  <p:tag name="ID" val="547146"/>
  <p:tag name="MH_ORDER" val="2"/>
  <p:tag name="KSO_WM_BEAUTIFY_FLAG" val=""/>
</p:tagLst>
</file>

<file path=ppt/theme/theme1.xml><?xml version="1.0" encoding="utf-8"?>
<a:theme xmlns:a="http://schemas.openxmlformats.org/drawingml/2006/main" name="第一PPT，www.1ppt.com">
  <a:themeElements>
    <a:clrScheme name="自定义 84">
      <a:dk1>
        <a:sysClr val="windowText" lastClr="000000"/>
      </a:dk1>
      <a:lt1>
        <a:sysClr val="window" lastClr="FFFFFF"/>
      </a:lt1>
      <a:dk2>
        <a:srgbClr val="44546A"/>
      </a:dk2>
      <a:lt2>
        <a:srgbClr val="E7E6E6"/>
      </a:lt2>
      <a:accent1>
        <a:srgbClr val="7C10E4"/>
      </a:accent1>
      <a:accent2>
        <a:srgbClr val="2E76F1"/>
      </a:accent2>
      <a:accent3>
        <a:srgbClr val="CF137C"/>
      </a:accent3>
      <a:accent4>
        <a:srgbClr val="073AA1"/>
      </a:accent4>
      <a:accent5>
        <a:srgbClr val="4472C4"/>
      </a:accent5>
      <a:accent6>
        <a:srgbClr val="70AD47"/>
      </a:accent6>
      <a:hlink>
        <a:srgbClr val="0563C1"/>
      </a:hlink>
      <a:folHlink>
        <a:srgbClr val="954F72"/>
      </a:folHlink>
    </a:clrScheme>
    <a:fontScheme name="osy5ed5o">
      <a:majorFont>
        <a:latin typeface=""/>
        <a:ea typeface="微软雅黑"/>
        <a:cs typeface=""/>
      </a:majorFont>
      <a:minorFont>
        <a:latin typeface=""/>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noAutofit/>
      </a:bodyPr>
      <a:lstStyle>
        <a:defPPr indent="284480">
          <a:defRPr lang="zh-CN" sz="1800" b="0">
            <a:solidFill>
              <a:srgbClr val="000000"/>
            </a:solidFill>
            <a:ea typeface="宋体" panose="02010600030101010101" pitchFamily="2" charset="-122"/>
          </a:defRPr>
        </a:defPPr>
      </a:lstStyle>
      <a:style>
        <a:lnRef idx="2">
          <a:schemeClr val="accent2"/>
        </a:lnRef>
        <a:fillRef idx="1">
          <a:schemeClr val="lt1"/>
        </a:fillRef>
        <a:effectRef idx="0">
          <a:schemeClr val="accent2"/>
        </a:effectRef>
        <a:fontRef idx="minor">
          <a:schemeClr val="dk1"/>
        </a:fontRef>
      </a: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第一PPT，www.1ppt.com">
  <a:themeElements>
    <a:clrScheme name="自定义 84">
      <a:dk1>
        <a:sysClr val="windowText" lastClr="000000"/>
      </a:dk1>
      <a:lt1>
        <a:sysClr val="window" lastClr="FFFFFF"/>
      </a:lt1>
      <a:dk2>
        <a:srgbClr val="44546A"/>
      </a:dk2>
      <a:lt2>
        <a:srgbClr val="E7E6E6"/>
      </a:lt2>
      <a:accent1>
        <a:srgbClr val="7C10E4"/>
      </a:accent1>
      <a:accent2>
        <a:srgbClr val="2E76F1"/>
      </a:accent2>
      <a:accent3>
        <a:srgbClr val="CF137C"/>
      </a:accent3>
      <a:accent4>
        <a:srgbClr val="073AA1"/>
      </a:accent4>
      <a:accent5>
        <a:srgbClr val="4472C4"/>
      </a:accent5>
      <a:accent6>
        <a:srgbClr val="70AD47"/>
      </a:accent6>
      <a:hlink>
        <a:srgbClr val="0563C1"/>
      </a:hlink>
      <a:folHlink>
        <a:srgbClr val="954F72"/>
      </a:folHlink>
    </a:clrScheme>
    <a:fontScheme name="osy5ed5o">
      <a:majorFont>
        <a:latin typeface=""/>
        <a:ea typeface="微软雅黑"/>
        <a:cs typeface=""/>
      </a:majorFont>
      <a:minorFont>
        <a:latin typeface=""/>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85000"/>
          </a:schemeClr>
        </a:solidFill>
        <a:ln>
          <a:noFill/>
          <a:prstDash val="sysDash"/>
        </a:ln>
      </a:spPr>
      <a:bodyPr anchor="ctr"/>
      <a:lstStyle>
        <a:defPPr defTabSz="910590">
          <a:lnSpc>
            <a:spcPct val="150000"/>
          </a:lnSpc>
          <a:defRPr/>
        </a:defPPr>
      </a:lstStyle>
      <a:style>
        <a:lnRef idx="2">
          <a:schemeClr val="accent1">
            <a:shade val="50000"/>
          </a:schemeClr>
        </a:lnRef>
        <a:fillRef idx="1">
          <a:schemeClr val="accent1"/>
        </a:fillRef>
        <a:effectRef idx="0">
          <a:schemeClr val="accent1"/>
        </a:effectRef>
        <a:fontRef idx="minor">
          <a:schemeClr val="lt1"/>
        </a:fontRef>
      </a:style>
    </a:spDef>
    <a:txDef>
      <a:spPr/>
      <a:bodyPr>
        <a:noAutofit/>
      </a:bodyPr>
      <a:lstStyle>
        <a:defPPr indent="284480">
          <a:defRPr lang="zh-CN" sz="1800" b="0">
            <a:solidFill>
              <a:srgbClr val="000000"/>
            </a:solidFill>
            <a:ea typeface="宋体" panose="02010600030101010101" pitchFamily="2" charset="-122"/>
          </a:defRPr>
        </a:defPPr>
      </a:lstStyle>
      <a:style>
        <a:lnRef idx="2">
          <a:schemeClr val="accent2"/>
        </a:lnRef>
        <a:fillRef idx="1">
          <a:schemeClr val="lt1"/>
        </a:fillRef>
        <a:effectRef idx="0">
          <a:schemeClr val="accent2"/>
        </a:effectRef>
        <a:fontRef idx="minor">
          <a:schemeClr val="dk1"/>
        </a:fontRef>
      </a: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2746</Words>
  <Application>WPS 演示</Application>
  <PresentationFormat>全屏显示(16:9)</PresentationFormat>
  <Paragraphs>273</Paragraphs>
  <Slides>33</Slides>
  <Notes>33</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33</vt:i4>
      </vt:variant>
    </vt:vector>
  </HeadingPairs>
  <TitlesOfParts>
    <vt:vector size="45" baseType="lpstr">
      <vt:lpstr>Arial</vt:lpstr>
      <vt:lpstr>宋体</vt:lpstr>
      <vt:lpstr>Wingdings</vt:lpstr>
      <vt:lpstr>等线</vt:lpstr>
      <vt:lpstr>微软雅黑</vt:lpstr>
      <vt:lpstr>Calibri</vt:lpstr>
      <vt:lpstr>方正正黑简体</vt:lpstr>
      <vt:lpstr>黑体</vt:lpstr>
      <vt:lpstr>Calibri</vt:lpstr>
      <vt:lpstr>Arial Unicode MS</vt:lpstr>
      <vt:lpstr>第一PPT，www.1ppt.com</vt:lpstr>
      <vt:lpstr>1_第一PPT，www.1ppt.com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舞蹈培训</dc:title>
  <dc:creator>第一PPT</dc:creator>
  <cp:keywords>www.1ppt.com</cp:keywords>
  <dc:description>www.1ppt.com</dc:description>
  <cp:lastModifiedBy>原</cp:lastModifiedBy>
  <cp:revision>188</cp:revision>
  <dcterms:created xsi:type="dcterms:W3CDTF">2017-03-04T06:55:00Z</dcterms:created>
  <dcterms:modified xsi:type="dcterms:W3CDTF">2023-09-17T04:37:32Z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5E35B5A9AB7A4060AA6D82460336AFF3_12</vt:lpwstr>
  </property>
  <property fmtid="{D5CDD505-2E9C-101B-9397-08002B2CF9AE}" pid="3" name="KSOProductBuildVer">
    <vt:lpwstr>2052-11.1.0.12132</vt:lpwstr>
  </property>
</Properties>
</file>